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70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88825"/>
  <p:notesSz cx="7010400" cy="9296400"/>
  <p:embeddedFontLst>
    <p:embeddedFont>
      <p:font typeface="Helvetica Neue"/>
      <p:regular r:id="rId40"/>
      <p:bold r:id="rId41"/>
      <p:italic r:id="rId42"/>
      <p:boldItalic r:id="rId43"/>
    </p:embeddedFont>
    <p:embeddedFont>
      <p:font typeface="Gill Sans"/>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FDBE5E9-88A6-422F-B591-494262CC5B59}">
  <a:tblStyle styleId="{0FDBE5E9-88A6-422F-B591-494262CC5B59}" styleName="Table_0">
    <a:wholeTbl>
      <a:tcTxStyle b="off" i="off">
        <a:font>
          <a:latin typeface="Salesforce Sans"/>
          <a:ea typeface="Salesforce Sans"/>
          <a:cs typeface="Salesforce Sans"/>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6F0F9"/>
          </a:solidFill>
        </a:fill>
      </a:tcStyle>
    </a:wholeTbl>
    <a:band1H>
      <a:tcStyle>
        <a:fill>
          <a:solidFill>
            <a:srgbClr val="CADFF3"/>
          </a:solidFill>
        </a:fill>
      </a:tcStyle>
    </a:band1H>
    <a:band1V>
      <a:tcStyle>
        <a:fill>
          <a:solidFill>
            <a:srgbClr val="CADFF3"/>
          </a:solidFill>
        </a:fill>
      </a:tcStyle>
    </a:band1V>
    <a:lastCol>
      <a:tcTxStyle b="on" i="off">
        <a:font>
          <a:latin typeface="Salesforce Sans"/>
          <a:ea typeface="Salesforce Sans"/>
          <a:cs typeface="Salesforce Sans"/>
        </a:font>
        <a:schemeClr val="lt1"/>
      </a:tcTxStyle>
      <a:tcStyle>
        <a:fill>
          <a:solidFill>
            <a:schemeClr val="accent1"/>
          </a:solidFill>
        </a:fill>
      </a:tcStyle>
    </a:lastCol>
    <a:firstCol>
      <a:tcTxStyle b="on" i="off">
        <a:font>
          <a:latin typeface="Salesforce Sans"/>
          <a:ea typeface="Salesforce Sans"/>
          <a:cs typeface="Salesforce Sans"/>
        </a:font>
        <a:schemeClr val="lt1"/>
      </a:tcTxStyle>
      <a:tcStyle>
        <a:fill>
          <a:solidFill>
            <a:schemeClr val="accent1"/>
          </a:solidFill>
        </a:fill>
      </a:tcStyle>
    </a:firstCol>
    <a:lastRow>
      <a:tcTxStyle b="on" i="off">
        <a:font>
          <a:latin typeface="Salesforce Sans"/>
          <a:ea typeface="Salesforce Sans"/>
          <a:cs typeface="Salesforce Sans"/>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Salesforce Sans"/>
          <a:ea typeface="Salesforce Sans"/>
          <a:cs typeface="Salesforce Sans"/>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42" Type="http://schemas.openxmlformats.org/officeDocument/2006/relationships/font" Target="fonts/HelveticaNeue-italic.fntdata"/><Relationship Id="rId41" Type="http://schemas.openxmlformats.org/officeDocument/2006/relationships/font" Target="fonts/HelveticaNeue-bold.fntdata"/><Relationship Id="rId44" Type="http://schemas.openxmlformats.org/officeDocument/2006/relationships/font" Target="fonts/GillSans-regular.fntdata"/><Relationship Id="rId43" Type="http://schemas.openxmlformats.org/officeDocument/2006/relationships/font" Target="fonts/HelveticaNeue-boldItalic.fntdata"/><Relationship Id="rId45" Type="http://schemas.openxmlformats.org/officeDocument/2006/relationships/font" Target="fonts/Gill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5049794" cy="464819"/>
          </a:xfrm>
          <a:prstGeom prst="rect">
            <a:avLst/>
          </a:prstGeom>
          <a:noFill/>
          <a:ln>
            <a:noFill/>
          </a:ln>
        </p:spPr>
        <p:txBody>
          <a:bodyPr anchorCtr="0" anchor="t" bIns="91425" lIns="91425" rIns="91425" tIns="91425"/>
          <a:lstStyle>
            <a:lvl1pPr indent="0" lvl="0" marL="0" marR="0" rtl="0" algn="l">
              <a:spcBef>
                <a:spcPts val="0"/>
              </a:spcBef>
              <a:buNone/>
              <a:defRPr b="0" i="0" sz="800" u="none" cap="none" strike="noStrike">
                <a:solidFill>
                  <a:schemeClr val="accen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5766485" y="0"/>
            <a:ext cx="1243915" cy="464819"/>
          </a:xfrm>
          <a:prstGeom prst="rect">
            <a:avLst/>
          </a:prstGeom>
          <a:noFill/>
          <a:ln>
            <a:noFill/>
          </a:ln>
        </p:spPr>
        <p:txBody>
          <a:bodyPr anchorCtr="0" anchor="t" bIns="91425" lIns="91425" rIns="91425" tIns="91425"/>
          <a:lstStyle>
            <a:lvl1pPr indent="0" lvl="0" marL="0" marR="0" rtl="0" algn="l">
              <a:spcBef>
                <a:spcPts val="0"/>
              </a:spcBef>
              <a:buNone/>
              <a:defRPr b="0" i="0" sz="800" u="none" cap="none" strike="noStrike">
                <a:solidFill>
                  <a:srgbClr val="92929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6" name="Shape 6"/>
          <p:cNvSpPr txBox="1"/>
          <p:nvPr>
            <p:ph idx="1" type="body"/>
          </p:nvPr>
        </p:nvSpPr>
        <p:spPr>
          <a:xfrm>
            <a:off x="407987" y="4415789"/>
            <a:ext cx="6194425" cy="4183379"/>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10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0" i="0" sz="1200" u="none" cap="none" strike="noStrike">
                <a:solidFill>
                  <a:schemeClr val="dk1"/>
                </a:solidFill>
                <a:latin typeface="Arial"/>
                <a:ea typeface="Arial"/>
                <a:cs typeface="Arial"/>
                <a:sym typeface="Arial"/>
              </a:defRPr>
            </a:lvl5pPr>
            <a:lvl6pPr indent="0" lvl="5" marL="2286000" marR="0" rtl="0" algn="l">
              <a:spcBef>
                <a:spcPts val="0"/>
              </a:spcBef>
              <a:buNone/>
              <a:defRPr b="0" i="0" sz="1200" u="none" cap="none" strike="noStrike">
                <a:solidFill>
                  <a:schemeClr val="dk1"/>
                </a:solidFill>
                <a:latin typeface="Arial"/>
                <a:ea typeface="Arial"/>
                <a:cs typeface="Arial"/>
                <a:sym typeface="Arial"/>
              </a:defRPr>
            </a:lvl6pPr>
            <a:lvl7pPr indent="0" lvl="6" marL="2743200" marR="0" rtl="0" algn="l">
              <a:spcBef>
                <a:spcPts val="0"/>
              </a:spcBef>
              <a:buNone/>
              <a:defRPr b="0" i="0" sz="1200" u="none" cap="none" strike="noStrike">
                <a:solidFill>
                  <a:schemeClr val="dk1"/>
                </a:solidFill>
                <a:latin typeface="Arial"/>
                <a:ea typeface="Arial"/>
                <a:cs typeface="Arial"/>
                <a:sym typeface="Arial"/>
              </a:defRPr>
            </a:lvl7pPr>
            <a:lvl8pPr indent="0" lvl="7" marL="3200400" marR="0" rtl="0" algn="l">
              <a:spcBef>
                <a:spcPts val="0"/>
              </a:spcBef>
              <a:buNone/>
              <a:defRPr b="0" i="0" sz="1200" u="none" cap="none" strike="noStrike">
                <a:solidFill>
                  <a:schemeClr val="dk1"/>
                </a:solidFill>
                <a:latin typeface="Arial"/>
                <a:ea typeface="Arial"/>
                <a:cs typeface="Arial"/>
                <a:sym typeface="Arial"/>
              </a:defRPr>
            </a:lvl8pPr>
            <a:lvl9pPr indent="0" lvl="8" marL="3657600" marR="0" rtl="0" algn="l">
              <a:spcBef>
                <a:spcPts val="0"/>
              </a:spcBef>
              <a:buNone/>
              <a:defRPr b="0" i="0" sz="1200" u="none" cap="none" strike="noStrike">
                <a:solidFill>
                  <a:schemeClr val="dk1"/>
                </a:solidFill>
                <a:latin typeface="Arial"/>
                <a:ea typeface="Arial"/>
                <a:cs typeface="Arial"/>
                <a:sym typeface="Arial"/>
              </a:defRPr>
            </a:lvl9pPr>
          </a:lstStyle>
          <a:p/>
        </p:txBody>
      </p:sp>
      <p:sp>
        <p:nvSpPr>
          <p:cNvPr id="7" name="Shape 7"/>
          <p:cNvSpPr/>
          <p:nvPr/>
        </p:nvSpPr>
        <p:spPr>
          <a:xfrm flipH="1" rot="10800000">
            <a:off x="0" y="9225415"/>
            <a:ext cx="7010400" cy="70984"/>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8" name="Shape 8"/>
          <p:cNvSpPr txBox="1"/>
          <p:nvPr>
            <p:ph idx="11" type="ftr"/>
          </p:nvPr>
        </p:nvSpPr>
        <p:spPr>
          <a:xfrm>
            <a:off x="0" y="8996336"/>
            <a:ext cx="3038475" cy="215443"/>
          </a:xfrm>
          <a:prstGeom prst="rect">
            <a:avLst/>
          </a:prstGeom>
          <a:noFill/>
          <a:ln>
            <a:noFill/>
          </a:ln>
        </p:spPr>
        <p:txBody>
          <a:bodyPr anchorCtr="0" anchor="t" bIns="91425" lIns="91425" rIns="91425" tIns="91425"/>
          <a:lstStyle>
            <a:lvl1pPr indent="0" lvl="0" marL="0" marR="0" rtl="0" algn="l">
              <a:spcBef>
                <a:spcPts val="0"/>
              </a:spcBef>
              <a:buNone/>
              <a:defRPr b="0" i="0" sz="800" u="none" cap="none" strike="noStrike">
                <a:solidFill>
                  <a:srgbClr val="5B5B5B"/>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9" name="Shape 9"/>
          <p:cNvGrpSpPr/>
          <p:nvPr/>
        </p:nvGrpSpPr>
        <p:grpSpPr>
          <a:xfrm>
            <a:off x="6393468" y="8874285"/>
            <a:ext cx="417887" cy="292590"/>
            <a:chOff x="267" y="-340"/>
            <a:chExt cx="7144" cy="5001"/>
          </a:xfrm>
        </p:grpSpPr>
        <p:sp>
          <p:nvSpPr>
            <p:cNvPr id="10" name="Shape 10"/>
            <p:cNvSpPr/>
            <p:nvPr/>
          </p:nvSpPr>
          <p:spPr>
            <a:xfrm>
              <a:off x="267" y="-340"/>
              <a:ext cx="7144" cy="5001"/>
            </a:xfrm>
            <a:custGeom>
              <a:pathLst>
                <a:path extrusionOk="0" h="120000" w="12000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rgbClr val="0A9AD7"/>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1" name="Shape 11"/>
            <p:cNvSpPr/>
            <p:nvPr/>
          </p:nvSpPr>
          <p:spPr>
            <a:xfrm>
              <a:off x="1297" y="1670"/>
              <a:ext cx="499" cy="672"/>
            </a:xfrm>
            <a:custGeom>
              <a:pathLst>
                <a:path extrusionOk="0" h="120000" w="12000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2" name="Shape 12"/>
            <p:cNvSpPr/>
            <p:nvPr/>
          </p:nvSpPr>
          <p:spPr>
            <a:xfrm>
              <a:off x="3443" y="1670"/>
              <a:ext cx="499" cy="672"/>
            </a:xfrm>
            <a:custGeom>
              <a:pathLst>
                <a:path extrusionOk="0" h="120000" w="12000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3" name="Shape 13"/>
            <p:cNvSpPr/>
            <p:nvPr/>
          </p:nvSpPr>
          <p:spPr>
            <a:xfrm>
              <a:off x="4454" y="1670"/>
              <a:ext cx="595" cy="672"/>
            </a:xfrm>
            <a:custGeom>
              <a:pathLst>
                <a:path extrusionOk="0" h="120000" w="12000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4" name="Shape 14"/>
            <p:cNvSpPr/>
            <p:nvPr/>
          </p:nvSpPr>
          <p:spPr>
            <a:xfrm>
              <a:off x="5565" y="1670"/>
              <a:ext cx="507" cy="670"/>
            </a:xfrm>
            <a:custGeom>
              <a:pathLst>
                <a:path extrusionOk="0" h="120000" w="12000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5" name="Shape 15"/>
            <p:cNvSpPr/>
            <p:nvPr/>
          </p:nvSpPr>
          <p:spPr>
            <a:xfrm>
              <a:off x="6108" y="1670"/>
              <a:ext cx="581" cy="672"/>
            </a:xfrm>
            <a:custGeom>
              <a:pathLst>
                <a:path extrusionOk="0" h="120000" w="12000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6" name="Shape 16"/>
            <p:cNvSpPr/>
            <p:nvPr/>
          </p:nvSpPr>
          <p:spPr>
            <a:xfrm>
              <a:off x="2793" y="1670"/>
              <a:ext cx="581" cy="672"/>
            </a:xfrm>
            <a:custGeom>
              <a:pathLst>
                <a:path extrusionOk="0" h="120000" w="12000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7" name="Shape 17"/>
            <p:cNvSpPr/>
            <p:nvPr/>
          </p:nvSpPr>
          <p:spPr>
            <a:xfrm>
              <a:off x="1870" y="1670"/>
              <a:ext cx="536" cy="672"/>
            </a:xfrm>
            <a:custGeom>
              <a:pathLst>
                <a:path extrusionOk="0" h="120000" w="12000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8" name="Shape 18"/>
            <p:cNvSpPr/>
            <p:nvPr/>
          </p:nvSpPr>
          <p:spPr>
            <a:xfrm>
              <a:off x="5161" y="1676"/>
              <a:ext cx="385" cy="652"/>
            </a:xfrm>
            <a:custGeom>
              <a:pathLst>
                <a:path extrusionOk="0" h="120000" w="12000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9" name="Shape 19"/>
            <p:cNvSpPr/>
            <p:nvPr/>
          </p:nvSpPr>
          <p:spPr>
            <a:xfrm>
              <a:off x="3806" y="1406"/>
              <a:ext cx="727" cy="1218"/>
            </a:xfrm>
            <a:custGeom>
              <a:pathLst>
                <a:path extrusionOk="0" h="120000" w="12000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20" name="Shape 20"/>
            <p:cNvSpPr/>
            <p:nvPr/>
          </p:nvSpPr>
          <p:spPr>
            <a:xfrm>
              <a:off x="2542" y="1421"/>
              <a:ext cx="132" cy="907"/>
            </a:xfrm>
            <a:custGeom>
              <a:pathLst>
                <a:path extrusionOk="0" h="120000" w="12000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cxnSp>
        <p:nvCxnSpPr>
          <p:cNvPr id="21" name="Shape 21"/>
          <p:cNvCxnSpPr/>
          <p:nvPr/>
        </p:nvCxnSpPr>
        <p:spPr>
          <a:xfrm>
            <a:off x="5832389" y="0"/>
            <a:ext cx="0" cy="469556"/>
          </a:xfrm>
          <a:prstGeom prst="straightConnector1">
            <a:avLst/>
          </a:prstGeom>
          <a:noFill/>
          <a:ln cap="flat" cmpd="sng" w="9525">
            <a:solidFill>
              <a:schemeClr val="accent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mo.com/articles/2013/7/18/customer_retention.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Shape 1109"/>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110" name="Shape 1110"/>
          <p:cNvSpPr txBox="1"/>
          <p:nvPr>
            <p:ph idx="1" type="body"/>
          </p:nvPr>
        </p:nvSpPr>
        <p:spPr>
          <a:xfrm>
            <a:off x="407987" y="4415789"/>
            <a:ext cx="6194400" cy="4183500"/>
          </a:xfrm>
          <a:prstGeom prst="rect">
            <a:avLst/>
          </a:prstGeom>
          <a:noFill/>
          <a:ln>
            <a:noFill/>
          </a:ln>
        </p:spPr>
        <p:txBody>
          <a:bodyPr anchorCtr="0" anchor="t" bIns="46575" lIns="93175" rIns="93175" tIns="46575">
            <a:noAutofit/>
          </a:bodyPr>
          <a:lstStyle/>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It’s awesome to be here today and speak to you all about how you can improve customer satisfaction and revenue through improved customer experiences. I’ve been with Salesforce for 4 years now, and as a Customer Experience specialist I get to work with all sorts or organisations, large and small to help them on their journey to transform their customer experiences. I get to see everything on the spectrum, from people using manual paper based solutions, through to more advanced organisations looking to take the next step on their journey.</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But you know what? We are all customers. We all have our own experiences to draw upon – we deal with it everyday. So as we step through the webinar today, and 3 key areas to help boost revenue and customer satisfaction, start jotting down anecdotes from your own experiences – as a customer of whoever you are dealing with – what would make YOU as a customer happier? What would make you buy more, or renew, or stay with that company. In your own experiences there will be nuggets of gold of how you change the customer experience for your own customers.</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We also have a great long-term Salesforce customer who will share their experience of transforming their customers experiences and the impact it’s had on their business.</a:t>
            </a:r>
          </a:p>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Shape 1393"/>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1394" name="Shape 139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5" name="Shape 1405"/>
        <p:cNvGrpSpPr/>
        <p:nvPr/>
      </p:nvGrpSpPr>
      <p:grpSpPr>
        <a:xfrm>
          <a:off x="0" y="0"/>
          <a:ext cx="0" cy="0"/>
          <a:chOff x="0" y="0"/>
          <a:chExt cx="0" cy="0"/>
        </a:xfrm>
      </p:grpSpPr>
      <p:sp>
        <p:nvSpPr>
          <p:cNvPr id="1406" name="Shape 1406"/>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1407" name="Shape 140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Shape 1421"/>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1422" name="Shape 142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Shape 1439"/>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1440" name="Shape 1440"/>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Shape 145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459" name="Shape 1459"/>
          <p:cNvSpPr txBox="1"/>
          <p:nvPr>
            <p:ph idx="1" type="body"/>
          </p:nvPr>
        </p:nvSpPr>
        <p:spPr>
          <a:xfrm>
            <a:off x="407987" y="4415789"/>
            <a:ext cx="6194400" cy="41835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So let’s just get it out there. Today, the reality is that customers avoid support. It’s required when something goes wrong.</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It’s treated like a tax you have to pay for doing business -- and worse -- it’s a tax your customers have to pay for engaging with you! So what do they do? They avoid contacting you. In fact, 81% of customers try self-service options before contacting support.</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That’s because getting support is painful, time consuming and inconvenient. Think of all the repetitive questions you’ve been asked while calling in to a contact center. With all the technology available, shouldn’t companies that you do business with know who you are already and what your preferences are?</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So, a question for you all to jot down an answer to after this webinar. We are all customers. Think about the last touch point you had with a company. Was it a good or bad experience? What are 3 things that made it good or bad? And were you after help, or were you looking to buy a product or service?</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000000"/>
              </a:solidFill>
              <a:latin typeface="Arial"/>
              <a:ea typeface="Arial"/>
              <a:cs typeface="Arial"/>
              <a:sym typeface="Arial"/>
            </a:endParaRPr>
          </a:p>
          <a:p>
            <a:pPr indent="0" lvl="0" marL="0" marR="0" rtl="0" algn="l">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Pr>
              <a:t>Source: HBR https://hbr.org/2017/01/kick-ass-customer-service</a:t>
            </a:r>
          </a:p>
          <a:p>
            <a:pPr indent="0" lvl="0" marL="0" marR="0" rtl="0" algn="l">
              <a:spcBef>
                <a:spcPts val="0"/>
              </a:spcBef>
              <a:buClr>
                <a:schemeClr val="dk1"/>
              </a:buClr>
              <a:buSzPct val="25000"/>
              <a:buFont typeface="Arial"/>
              <a:buNone/>
            </a:pPr>
            <a:r>
              <a:t/>
            </a:r>
            <a:endParaRPr b="0" i="0" sz="10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Shape 151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519" name="Shape 1519"/>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rPr b="0" i="0" lang="en-US" sz="1000" u="none" cap="none" strike="noStrike">
                <a:solidFill>
                  <a:schemeClr val="dk1"/>
                </a:solidFill>
                <a:latin typeface="Arial"/>
                <a:ea typeface="Arial"/>
                <a:cs typeface="Arial"/>
                <a:sym typeface="Arial"/>
              </a:rPr>
              <a:t>The problem is that customer experience is hindered by disconnected systems. </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1: When sales &amp; service don't talk to each other, it's hard to know what the customer really needs because the information is in two separate places and doesn't flow together.</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2: This also affects the productivity of your sales reps and service agents, because it's harder to collaborate and learn from each other, and they spend more time chasing things down.</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3: Perhaps worst of all, disconnected systems result in unreliable customer information. This all leads to a poor customer experience, which as we've seen often means the customer stops doing business with you altogether and may even complain to family and friends.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Shape 158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a:noFill/>
          </a:ln>
        </p:spPr>
      </p:sp>
      <p:sp>
        <p:nvSpPr>
          <p:cNvPr id="1585" name="Shape 1585"/>
          <p:cNvSpPr txBox="1"/>
          <p:nvPr>
            <p:ph idx="1" type="body"/>
          </p:nvPr>
        </p:nvSpPr>
        <p:spPr>
          <a:xfrm>
            <a:off x="934719" y="4415789"/>
            <a:ext cx="5141100" cy="4183498"/>
          </a:xfrm>
          <a:prstGeom prst="rect">
            <a:avLst/>
          </a:prstGeom>
          <a:noFill/>
          <a:ln>
            <a:noFill/>
          </a:ln>
        </p:spPr>
        <p:txBody>
          <a:bodyPr anchorCtr="0" anchor="t" bIns="46625" lIns="93275" rIns="93275" tIns="46625">
            <a:noAutofit/>
          </a:bodyPr>
          <a:lstStyle/>
          <a:p>
            <a:pPr indent="0" lvl="0" marL="0" marR="0" rtl="0" algn="l">
              <a:lnSpc>
                <a:spcPct val="117999"/>
              </a:lnSpc>
              <a:spcBef>
                <a:spcPts val="0"/>
              </a:spcBef>
              <a:spcAft>
                <a:spcPts val="0"/>
              </a:spcAft>
              <a:buClr>
                <a:srgbClr val="1C1C1C"/>
              </a:buClr>
              <a:buSzPct val="25000"/>
              <a:buFont typeface="Arial"/>
              <a:buNone/>
            </a:pPr>
            <a:r>
              <a:rPr b="0" i="0" lang="en-US" sz="1000" u="none" cap="none" strike="noStrike">
                <a:solidFill>
                  <a:srgbClr val="1C1C1C"/>
                </a:solidFill>
                <a:latin typeface="Helvetica Neue"/>
                <a:ea typeface="Helvetica Neue"/>
                <a:cs typeface="Helvetica Neue"/>
                <a:sym typeface="Helvetica Neue"/>
              </a:rPr>
              <a:t>With Salesforce for Service, you can deliver personalized service conversations to every customer across every channel.</a:t>
            </a:r>
          </a:p>
          <a:p>
            <a:pPr indent="0" lvl="0" marL="0" marR="0" rtl="0" algn="l">
              <a:lnSpc>
                <a:spcPct val="117999"/>
              </a:lnSpc>
              <a:spcBef>
                <a:spcPts val="0"/>
              </a:spcBef>
              <a:spcAft>
                <a:spcPts val="0"/>
              </a:spcAft>
              <a:buClr>
                <a:srgbClr val="1C1C1C"/>
              </a:buClr>
              <a:buSzPct val="25000"/>
              <a:buFont typeface="Arial"/>
              <a:buNone/>
            </a:pPr>
            <a:r>
              <a:t/>
            </a:r>
            <a:endParaRPr b="0" i="0" sz="1000" u="none" cap="none" strike="noStrike">
              <a:solidFill>
                <a:srgbClr val="1C1C1C"/>
              </a:solidFill>
              <a:latin typeface="Helvetica Neue"/>
              <a:ea typeface="Helvetica Neue"/>
              <a:cs typeface="Helvetica Neue"/>
              <a:sym typeface="Helvetica Neue"/>
            </a:endParaRPr>
          </a:p>
          <a:p>
            <a:pPr indent="0" lvl="0" marL="0" marR="0" rtl="0" algn="l">
              <a:lnSpc>
                <a:spcPct val="117999"/>
              </a:lnSpc>
              <a:spcBef>
                <a:spcPts val="0"/>
              </a:spcBef>
              <a:buClr>
                <a:srgbClr val="1C1C1C"/>
              </a:buClr>
              <a:buSzPct val="25000"/>
              <a:buFont typeface="Arial"/>
              <a:buNone/>
            </a:pPr>
            <a:r>
              <a:rPr b="0" i="0" lang="en-US" sz="1000" u="none" cap="none" strike="noStrike">
                <a:solidFill>
                  <a:srgbClr val="1C1C1C"/>
                </a:solidFill>
                <a:latin typeface="Helvetica Neue"/>
                <a:ea typeface="Helvetica Neue"/>
                <a:cs typeface="Helvetica Neue"/>
                <a:sym typeface="Helvetica Neue"/>
              </a:rPr>
              <a:t>We know that 69% of consumers say that personalized care and service influences their loyalty, so enabling our customers to deliver 1-to-1 engagement across every touchpoint is vital.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Shape 1753"/>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1754" name="Shape 175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7" name="Shape 1757"/>
        <p:cNvGrpSpPr/>
        <p:nvPr/>
      </p:nvGrpSpPr>
      <p:grpSpPr>
        <a:xfrm>
          <a:off x="0" y="0"/>
          <a:ext cx="0" cy="0"/>
          <a:chOff x="0" y="0"/>
          <a:chExt cx="0" cy="0"/>
        </a:xfrm>
      </p:grpSpPr>
      <p:sp>
        <p:nvSpPr>
          <p:cNvPr id="1758" name="Shape 175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759" name="Shape 1759"/>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Shape 1774"/>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1775" name="Shape 177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116" name="Shape 1116"/>
          <p:cNvSpPr txBox="1"/>
          <p:nvPr>
            <p:ph idx="1" type="body"/>
          </p:nvPr>
        </p:nvSpPr>
        <p:spPr>
          <a:xfrm>
            <a:off x="407987" y="4415789"/>
            <a:ext cx="6194400" cy="41835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US" sz="1000" u="none" cap="none" strike="noStrike">
                <a:solidFill>
                  <a:srgbClr val="000000"/>
                </a:solidFill>
                <a:latin typeface="Arial"/>
                <a:ea typeface="Arial"/>
                <a:cs typeface="Arial"/>
                <a:sym typeface="Arial"/>
              </a:rPr>
              <a:t>Key Takeaway:</a:t>
            </a:r>
            <a:br>
              <a:rPr b="0" i="0" lang="en-US" sz="1000" u="none" cap="none" strike="noStrike">
                <a:solidFill>
                  <a:srgbClr val="000000"/>
                </a:solidFill>
                <a:latin typeface="Arial"/>
                <a:ea typeface="Arial"/>
                <a:cs typeface="Arial"/>
                <a:sym typeface="Arial"/>
              </a:rPr>
            </a:br>
            <a:r>
              <a:rPr b="0" i="0" lang="en-US" sz="1000" u="none" cap="none" strike="noStrike">
                <a:solidFill>
                  <a:srgbClr val="000000"/>
                </a:solidFill>
                <a:latin typeface="Arial"/>
                <a:ea typeface="Arial"/>
                <a:cs typeface="Arial"/>
                <a:sym typeface="Arial"/>
              </a:rPr>
              <a:t>We are a publicly traded company.  Please make your buying decisions only on the products commercially available from Salesforce.</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000000"/>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rgbClr val="000000"/>
                </a:solidFill>
                <a:latin typeface="Arial"/>
                <a:ea typeface="Arial"/>
                <a:cs typeface="Arial"/>
                <a:sym typeface="Arial"/>
              </a:rPr>
              <a:t>Talk Track:</a:t>
            </a:r>
          </a:p>
          <a:p>
            <a:pPr indent="0" lvl="0" marL="0" marR="0" rtl="0" algn="l">
              <a:spcBef>
                <a:spcPts val="0"/>
              </a:spcBef>
              <a:buClr>
                <a:srgbClr val="000000"/>
              </a:buClr>
              <a:buSzPct val="25000"/>
              <a:buFont typeface="Arial"/>
              <a:buNone/>
            </a:pPr>
            <a:r>
              <a:rPr b="0" i="0" lang="en-US" sz="1000" u="none" cap="none" strike="noStrike">
                <a:solidFill>
                  <a:srgbClr val="000000"/>
                </a:solidFill>
                <a:latin typeface="Arial"/>
                <a:ea typeface="Arial"/>
                <a:cs typeface="Arial"/>
                <a:sym typeface="Arial"/>
              </a:rPr>
              <a:t>Before I begin, just a quick note that when considering future developments, whether by us or with any other solution provider, you should always base your purchasing decisions on what is currently available.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3" name="Shape 1783"/>
        <p:cNvGrpSpPr/>
        <p:nvPr/>
      </p:nvGrpSpPr>
      <p:grpSpPr>
        <a:xfrm>
          <a:off x="0" y="0"/>
          <a:ext cx="0" cy="0"/>
          <a:chOff x="0" y="0"/>
          <a:chExt cx="0" cy="0"/>
        </a:xfrm>
      </p:grpSpPr>
      <p:sp>
        <p:nvSpPr>
          <p:cNvPr id="1784" name="Shape 178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785" name="Shape 1785"/>
          <p:cNvSpPr txBox="1"/>
          <p:nvPr>
            <p:ph idx="1" type="body"/>
          </p:nvPr>
        </p:nvSpPr>
        <p:spPr>
          <a:xfrm>
            <a:off x="407987" y="4415789"/>
            <a:ext cx="6194400" cy="4183500"/>
          </a:xfrm>
          <a:prstGeom prst="rect">
            <a:avLst/>
          </a:prstGeom>
          <a:noFill/>
          <a:ln>
            <a:noFill/>
          </a:ln>
        </p:spPr>
        <p:txBody>
          <a:bodyPr anchorCtr="0" anchor="t" bIns="46575" lIns="93175" rIns="93175" tIns="46575">
            <a:noAutofit/>
          </a:bodyPr>
          <a:lstStyle/>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So I had an experience with a company that provides great service, that could have been even slightly better, but bot everyone is even at that point yet.</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So first up, before we delve too deep, I want to ask you a question. Be honest in your own appraisal – where do you think your organisation is at today? The good and bad news is, that no matter where you believe you are at – you are NOT done ☺ The transformation journey doesn’t stop.</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And maybe you have some of the basics and some advanced capabilities today as well, based on your organisations own unique needs – that’s great as well.</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While we are focussing in today on 3 key themes, underlying these, there are a range of capabilities that will help you transform. </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I speak to a LOT of organisations today that are looking at advanced capabilities such as Connected Products and even Service Bots, but are yet to the foundational basics right, such as a great agent single view, self service and the ability to respond across fundamental channels such as phone, and email.</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i="0" lang="en-US" sz="1000" u="none" cap="none" strike="noStrike">
                <a:solidFill>
                  <a:schemeClr val="dk1"/>
                </a:solidFill>
                <a:latin typeface="Arial"/>
                <a:ea typeface="Arial"/>
                <a:cs typeface="Arial"/>
                <a:sym typeface="Arial"/>
              </a:rPr>
              <a:t>So keep this in mind as well – this is not a big bang approach to transform the customer experience!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Shape 196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968" name="Shape 1968"/>
          <p:cNvSpPr txBox="1"/>
          <p:nvPr>
            <p:ph idx="1" type="body"/>
          </p:nvPr>
        </p:nvSpPr>
        <p:spPr>
          <a:xfrm>
            <a:off x="407987" y="4415789"/>
            <a:ext cx="6194400" cy="4183500"/>
          </a:xfrm>
          <a:prstGeom prst="rect">
            <a:avLst/>
          </a:prstGeom>
          <a:noFill/>
          <a:ln>
            <a:noFill/>
          </a:ln>
        </p:spPr>
        <p:txBody>
          <a:bodyPr anchorCtr="0" anchor="t" bIns="46575" lIns="93175" rIns="93175" tIns="46575">
            <a:noAutofit/>
          </a:bodyPr>
          <a:lstStyle/>
          <a:p>
            <a:pPr indent="0" lvl="0" marL="0" marR="0" rtl="0" algn="l">
              <a:lnSpc>
                <a:spcPct val="115000"/>
              </a:lnSpc>
              <a:spcBef>
                <a:spcPts val="0"/>
              </a:spcBef>
              <a:spcAft>
                <a:spcPts val="0"/>
              </a:spcAft>
              <a:buClr>
                <a:srgbClr val="000000"/>
              </a:buClr>
              <a:buSzPct val="25000"/>
              <a:buFont typeface="Arial"/>
              <a:buNone/>
            </a:pPr>
            <a:r>
              <a:rPr b="0" i="0" lang="en-US" sz="1000" u="none" cap="none" strike="noStrike">
                <a:solidFill>
                  <a:srgbClr val="262626"/>
                </a:solidFill>
                <a:latin typeface="Arial"/>
                <a:ea typeface="Arial"/>
                <a:cs typeface="Arial"/>
                <a:sym typeface="Arial"/>
              </a:rPr>
              <a:t>We work with companies across every industry and company size. This includes small customers like Yeti who makes high end coolers and global brands like General Electric.</a:t>
            </a:r>
          </a:p>
          <a:p>
            <a:pPr indent="0" lvl="0" marL="0" marR="0" rtl="0" algn="l">
              <a:lnSpc>
                <a:spcPct val="115000"/>
              </a:lnSpc>
              <a:spcBef>
                <a:spcPts val="0"/>
              </a:spcBef>
              <a:spcAft>
                <a:spcPts val="0"/>
              </a:spcAft>
              <a:buClr>
                <a:srgbClr val="000000"/>
              </a:buClr>
              <a:buSzPct val="25000"/>
              <a:buFont typeface="Arial"/>
              <a:buNone/>
            </a:pPr>
            <a:r>
              <a:t/>
            </a:r>
            <a:endParaRPr b="0" i="0" sz="1000" u="none" cap="none" strike="noStrike">
              <a:solidFill>
                <a:srgbClr val="262626"/>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0" i="0" lang="en-US" sz="1000" u="none" cap="none" strike="noStrike">
                <a:solidFill>
                  <a:srgbClr val="262626"/>
                </a:solidFill>
                <a:latin typeface="Arial"/>
                <a:ea typeface="Arial"/>
                <a:cs typeface="Arial"/>
                <a:sym typeface="Arial"/>
              </a:rPr>
              <a:t>One thing these customers all have in common is 100% focus on their customers. And what our customers are accomplishing is nothing short of amazing.</a:t>
            </a:r>
          </a:p>
          <a:p>
            <a:pPr indent="0" lvl="0" marL="0" marR="0" rtl="0" algn="l">
              <a:lnSpc>
                <a:spcPct val="115000"/>
              </a:lnSpc>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Pr>
              <a:t>•</a:t>
            </a:r>
            <a:r>
              <a:rPr b="0" i="0" lang="en-US" sz="1000" u="none" cap="none" strike="noStrike">
                <a:solidFill>
                  <a:srgbClr val="262626"/>
                </a:solidFill>
                <a:latin typeface="Arial"/>
                <a:ea typeface="Arial"/>
                <a:cs typeface="Arial"/>
                <a:sym typeface="Arial"/>
              </a:rPr>
              <a:t>They are driving costs out of the call center – +22% cost savings</a:t>
            </a:r>
          </a:p>
          <a:p>
            <a:pPr indent="0" lvl="0" marL="0" marR="0" rtl="0" algn="l">
              <a:lnSpc>
                <a:spcPct val="115000"/>
              </a:lnSpc>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Pr>
              <a:t>•</a:t>
            </a:r>
            <a:r>
              <a:rPr b="0" i="0" lang="en-US" sz="1000" u="none" cap="none" strike="noStrike">
                <a:solidFill>
                  <a:srgbClr val="262626"/>
                </a:solidFill>
                <a:latin typeface="Arial"/>
                <a:ea typeface="Arial"/>
                <a:cs typeface="Arial"/>
                <a:sym typeface="Arial"/>
              </a:rPr>
              <a:t>They are getting retaining their customers – +26% customer retention</a:t>
            </a:r>
          </a:p>
          <a:p>
            <a:pPr indent="0" lvl="0" marL="0" marR="0" rtl="0" algn="l">
              <a:lnSpc>
                <a:spcPct val="115000"/>
              </a:lnSpc>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Pr>
              <a:t>•</a:t>
            </a:r>
            <a:r>
              <a:rPr b="0" i="0" lang="en-US" sz="1000" u="none" cap="none" strike="noStrike">
                <a:solidFill>
                  <a:srgbClr val="262626"/>
                </a:solidFill>
                <a:latin typeface="Arial"/>
                <a:ea typeface="Arial"/>
                <a:cs typeface="Arial"/>
                <a:sym typeface="Arial"/>
              </a:rPr>
              <a:t>They are making their agents much more productive – +28% agent productivity</a:t>
            </a:r>
          </a:p>
          <a:p>
            <a:pPr indent="0" lvl="0" marL="0" marR="0" rtl="0" algn="l">
              <a:lnSpc>
                <a:spcPct val="115000"/>
              </a:lnSpc>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Pr>
              <a:t>•</a:t>
            </a:r>
            <a:r>
              <a:rPr b="0" i="0" lang="en-US" sz="1000" u="none" cap="none" strike="noStrike">
                <a:solidFill>
                  <a:srgbClr val="262626"/>
                </a:solidFill>
                <a:latin typeface="Arial"/>
                <a:ea typeface="Arial"/>
                <a:cs typeface="Arial"/>
                <a:sym typeface="Arial"/>
              </a:rPr>
              <a:t>They are getting answers to their customers faster – +31% faster case resolution</a:t>
            </a:r>
          </a:p>
          <a:p>
            <a:pPr indent="0" lvl="0" marL="0" marR="0" rtl="0" algn="l">
              <a:lnSpc>
                <a:spcPct val="115000"/>
              </a:lnSpc>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Pr>
              <a:t>•</a:t>
            </a:r>
            <a:r>
              <a:rPr b="0" i="0" lang="en-US" sz="1000" u="none" cap="none" strike="noStrike">
                <a:solidFill>
                  <a:srgbClr val="262626"/>
                </a:solidFill>
                <a:latin typeface="Arial"/>
                <a:ea typeface="Arial"/>
                <a:cs typeface="Arial"/>
                <a:sym typeface="Arial"/>
              </a:rPr>
              <a:t>They are making their customer happier - +35% customer satisfaction</a:t>
            </a:r>
          </a:p>
          <a:p>
            <a:pPr indent="0" lvl="0" marL="0" marR="0" rtl="0" algn="l">
              <a:lnSpc>
                <a:spcPct val="115000"/>
              </a:lnSpc>
              <a:spcBef>
                <a:spcPts val="0"/>
              </a:spcBef>
              <a:spcAft>
                <a:spcPts val="0"/>
              </a:spcAft>
              <a:buClr>
                <a:srgbClr val="000000"/>
              </a:buClr>
              <a:buSzPct val="25000"/>
              <a:buFont typeface="Arial"/>
              <a:buNone/>
            </a:pPr>
            <a:r>
              <a:t/>
            </a:r>
            <a:endParaRPr b="0" i="0" sz="1000" u="none" cap="none" strike="noStrike">
              <a:solidFill>
                <a:srgbClr val="262626"/>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0" i="0" lang="en-US" sz="1000" u="none" cap="none" strike="noStrike">
                <a:solidFill>
                  <a:srgbClr val="262626"/>
                </a:solidFill>
                <a:latin typeface="Arial"/>
                <a:ea typeface="Arial"/>
                <a:cs typeface="Arial"/>
                <a:sym typeface="Arial"/>
              </a:rPr>
              <a:t>We’re constantly amazed by how our customers are redefining success.</a:t>
            </a:r>
          </a:p>
          <a:p>
            <a:pPr indent="0" lvl="0" marL="0" marR="0" rtl="0" algn="l">
              <a:spcBef>
                <a:spcPts val="0"/>
              </a:spcBef>
              <a:spcAft>
                <a:spcPts val="0"/>
              </a:spcAft>
              <a:buClr>
                <a:srgbClr val="000000"/>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4" name="Shape 2064"/>
        <p:cNvGrpSpPr/>
        <p:nvPr/>
      </p:nvGrpSpPr>
      <p:grpSpPr>
        <a:xfrm>
          <a:off x="0" y="0"/>
          <a:ext cx="0" cy="0"/>
          <a:chOff x="0" y="0"/>
          <a:chExt cx="0" cy="0"/>
        </a:xfrm>
      </p:grpSpPr>
      <p:sp>
        <p:nvSpPr>
          <p:cNvPr id="2065" name="Shape 20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2066" name="Shape 2066"/>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rPr b="0" i="0" lang="en-US" sz="1000" u="none" cap="none" strike="noStrike">
                <a:solidFill>
                  <a:schemeClr val="dk1"/>
                </a:solidFill>
                <a:latin typeface="Arial"/>
                <a:ea typeface="Arial"/>
                <a:cs typeface="Arial"/>
                <a:sym typeface="Arial"/>
              </a:rPr>
              <a:t>At Salesforce, we empower companies to harness data and deliver the connected experiences customers expect with the Customer Success Platform. It's a single platform to to intelligently connect and engage customers across Sales, Service, Marketing, Communities, Analytics, Commerce, IoT and custom Applications.</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The Salesforce Customer Success platform allows you to connect to your customers in a whole new way.</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1" i="1" lang="en-US" sz="1000" u="none" cap="none" strike="noStrike">
                <a:solidFill>
                  <a:schemeClr val="dk1"/>
                </a:solidFill>
                <a:latin typeface="Arial"/>
                <a:ea typeface="Arial"/>
                <a:cs typeface="Arial"/>
                <a:sym typeface="Arial"/>
              </a:rPr>
              <a:t>Key Message</a:t>
            </a:r>
          </a:p>
          <a:p>
            <a:pPr indent="-171450" lvl="0" marL="171450" marR="0" rtl="0" algn="l">
              <a:spcBef>
                <a:spcPts val="0"/>
              </a:spcBef>
              <a:buClr>
                <a:schemeClr val="dk1"/>
              </a:buClr>
              <a:buSzPct val="100000"/>
              <a:buFont typeface="Arial"/>
              <a:buChar char="•"/>
            </a:pPr>
            <a:r>
              <a:rPr b="0" i="0" lang="en-US" sz="1000" u="none" cap="none" strike="noStrike">
                <a:solidFill>
                  <a:schemeClr val="dk1"/>
                </a:solidFill>
                <a:latin typeface="Arial"/>
                <a:ea typeface="Arial"/>
                <a:cs typeface="Arial"/>
                <a:sym typeface="Arial"/>
              </a:rPr>
              <a:t>We provide everything for you to achieve a new kind of customer success.</a:t>
            </a:r>
          </a:p>
          <a:p>
            <a:pPr indent="-171450" lvl="0" marL="171450" marR="0" rtl="0" algn="l">
              <a:spcBef>
                <a:spcPts val="0"/>
              </a:spcBef>
              <a:buClr>
                <a:schemeClr val="dk1"/>
              </a:buClr>
              <a:buSzPct val="100000"/>
              <a:buFont typeface="Arial"/>
              <a:buChar char="•"/>
            </a:pPr>
            <a:r>
              <a:rPr b="0" i="0" lang="en-US" sz="1000" u="none" cap="none" strike="noStrike">
                <a:solidFill>
                  <a:schemeClr val="dk1"/>
                </a:solidFill>
                <a:latin typeface="Arial"/>
                <a:ea typeface="Arial"/>
                <a:cs typeface="Arial"/>
                <a:sym typeface="Arial"/>
              </a:rPr>
              <a:t>We have a single platform that can connect your entire business, so you can get a 360 degree view of your customer.</a:t>
            </a:r>
          </a:p>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7" name="Shape 2087"/>
        <p:cNvGrpSpPr/>
        <p:nvPr/>
      </p:nvGrpSpPr>
      <p:grpSpPr>
        <a:xfrm>
          <a:off x="0" y="0"/>
          <a:ext cx="0" cy="0"/>
          <a:chOff x="0" y="0"/>
          <a:chExt cx="0" cy="0"/>
        </a:xfrm>
      </p:grpSpPr>
      <p:sp>
        <p:nvSpPr>
          <p:cNvPr id="2088" name="Shape 20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2089" name="Shape 2089"/>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rPr b="0" i="0" lang="en-US" sz="3200" u="none" cap="none" strike="noStrike">
                <a:solidFill>
                  <a:schemeClr val="dk1"/>
                </a:solidFill>
                <a:latin typeface="Avenir"/>
                <a:ea typeface="Avenir"/>
                <a:cs typeface="Avenir"/>
                <a:sym typeface="Avenir"/>
              </a:rPr>
              <a:t>One great way to bring that alignment is giving sales teams visibility into the service data. I don’t know about you, but if you’ve ever walked into a customer meeting, expecting to have a great conversation about a sales opportunity, only to be blindsided by complaints about an unresolved case, you know that’s no fun [insert personal story, NOT from Salesforce]. Imagine reps having that knowledge before the meeting, being able to help resolve the case beforehand? And for sales managers, knowing the health of your team’s accounts gives you much better insight into your renewals and forecasting. If you’re hearing a deal will close this quarter, but you see it’s a red account, you not only know it probably won’t come in, but you can also swarm the account to turn it green.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3" name="Shape 2133"/>
        <p:cNvGrpSpPr/>
        <p:nvPr/>
      </p:nvGrpSpPr>
      <p:grpSpPr>
        <a:xfrm>
          <a:off x="0" y="0"/>
          <a:ext cx="0" cy="0"/>
          <a:chOff x="0" y="0"/>
          <a:chExt cx="0" cy="0"/>
        </a:xfrm>
      </p:grpSpPr>
      <p:sp>
        <p:nvSpPr>
          <p:cNvPr id="2134" name="Shape 213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2135" name="Shape 2135"/>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rPr b="0" i="0" lang="en-US" sz="1000" u="none" cap="none" strike="noStrike">
                <a:solidFill>
                  <a:schemeClr val="dk1"/>
                </a:solidFill>
                <a:latin typeface="Arial"/>
                <a:ea typeface="Arial"/>
                <a:cs typeface="Arial"/>
                <a:sym typeface="Arial"/>
              </a:rPr>
              <a:t>Beyond just identifying VIP clients more quickly, knowing what was sold to a customer can be the first step to solve a problem.</a:t>
            </a:r>
          </a:p>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4" name="Shape 2174"/>
        <p:cNvGrpSpPr/>
        <p:nvPr/>
      </p:nvGrpSpPr>
      <p:grpSpPr>
        <a:xfrm>
          <a:off x="0" y="0"/>
          <a:ext cx="0" cy="0"/>
          <a:chOff x="0" y="0"/>
          <a:chExt cx="0" cy="0"/>
        </a:xfrm>
      </p:grpSpPr>
      <p:sp>
        <p:nvSpPr>
          <p:cNvPr id="2175" name="Shape 2175"/>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2176" name="Shape 2176"/>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0" name="Shape 2180"/>
        <p:cNvGrpSpPr/>
        <p:nvPr/>
      </p:nvGrpSpPr>
      <p:grpSpPr>
        <a:xfrm>
          <a:off x="0" y="0"/>
          <a:ext cx="0" cy="0"/>
          <a:chOff x="0" y="0"/>
          <a:chExt cx="0" cy="0"/>
        </a:xfrm>
      </p:grpSpPr>
      <p:sp>
        <p:nvSpPr>
          <p:cNvPr id="2181" name="Shape 2181"/>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2182" name="Shape 218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6" name="Shape 2186"/>
        <p:cNvGrpSpPr/>
        <p:nvPr/>
      </p:nvGrpSpPr>
      <p:grpSpPr>
        <a:xfrm>
          <a:off x="0" y="0"/>
          <a:ext cx="0" cy="0"/>
          <a:chOff x="0" y="0"/>
          <a:chExt cx="0" cy="0"/>
        </a:xfrm>
      </p:grpSpPr>
      <p:sp>
        <p:nvSpPr>
          <p:cNvPr id="2187" name="Shape 2187"/>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2188" name="Shape 218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Shape 2194"/>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2195" name="Shape 219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1" name="Shape 2201"/>
        <p:cNvGrpSpPr/>
        <p:nvPr/>
      </p:nvGrpSpPr>
      <p:grpSpPr>
        <a:xfrm>
          <a:off x="0" y="0"/>
          <a:ext cx="0" cy="0"/>
          <a:chOff x="0" y="0"/>
          <a:chExt cx="0" cy="0"/>
        </a:xfrm>
      </p:grpSpPr>
      <p:sp>
        <p:nvSpPr>
          <p:cNvPr id="2202" name="Shape 2202"/>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2203" name="Shape 2203"/>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Shape 114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142" name="Shape 1142"/>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rPr b="0" i="0" lang="en-US" sz="1000" u="none" cap="none" strike="noStrike">
                <a:solidFill>
                  <a:schemeClr val="dk1"/>
                </a:solidFill>
                <a:latin typeface="Arial"/>
                <a:ea typeface="Arial"/>
                <a:cs typeface="Arial"/>
                <a:sym typeface="Arial"/>
              </a:rPr>
              <a:t>We live in a fascinating time. Today's on-demand world is changing how we interact with companies.</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Fast: One of my least favorite activities is buying a car. You have to take the time to understand complex features, confusing options, and haggling for hours over price. Now, you can learn about, configure, and even buy the most technologically advanced car in the world from an iPad. Tesla’s process is fast and easy.</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Smart: Consumers also expect intelligent, tailored experiences. I recently moved into a new home, so I’ve become a regular at Home Depot, which can be daunting maze trying to find what you need. Thankfully, Home Depot has designed an app that shows you exactly where items on your shopping list are located within your preferred store and draws out a map to find the items in the most efficient way.</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Anywhere: Smartphones have enabled companies to create experiences that make everything local and accessible wherever the customer is. One of my favorite apps is OpenTable, which has created an ecosystem of restaurants that show available reservations at thousands of restaurants around the world, and with a tap customers can reserve a table in the city that they’re located.</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Connected: I also couldn’t live without Amazon. Amazon has trained consumers to expect that they can find and order any product in the world on its website. Now, Amazon has introduced its "Dash" service to automatically order groceries and household supplies with the touch of a button connected to its ecommerce engine.</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Whether it's in the B2C or B2B worlds, customers are coming to expect a much higher, more personalized level of customer experience.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7" name="Shape 2207"/>
        <p:cNvGrpSpPr/>
        <p:nvPr/>
      </p:nvGrpSpPr>
      <p:grpSpPr>
        <a:xfrm>
          <a:off x="0" y="0"/>
          <a:ext cx="0" cy="0"/>
          <a:chOff x="0" y="0"/>
          <a:chExt cx="0" cy="0"/>
        </a:xfrm>
      </p:grpSpPr>
      <p:sp>
        <p:nvSpPr>
          <p:cNvPr id="2208" name="Shape 2208"/>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2209" name="Shape 2209"/>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4" name="Shape 2214"/>
        <p:cNvGrpSpPr/>
        <p:nvPr/>
      </p:nvGrpSpPr>
      <p:grpSpPr>
        <a:xfrm>
          <a:off x="0" y="0"/>
          <a:ext cx="0" cy="0"/>
          <a:chOff x="0" y="0"/>
          <a:chExt cx="0" cy="0"/>
        </a:xfrm>
      </p:grpSpPr>
      <p:sp>
        <p:nvSpPr>
          <p:cNvPr id="2215" name="Shape 2215"/>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2216" name="Shape 2216"/>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1" name="Shape 2271"/>
        <p:cNvGrpSpPr/>
        <p:nvPr/>
      </p:nvGrpSpPr>
      <p:grpSpPr>
        <a:xfrm>
          <a:off x="0" y="0"/>
          <a:ext cx="0" cy="0"/>
          <a:chOff x="0" y="0"/>
          <a:chExt cx="0" cy="0"/>
        </a:xfrm>
      </p:grpSpPr>
      <p:sp>
        <p:nvSpPr>
          <p:cNvPr id="2272" name="Shape 22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2273" name="Shape 2273"/>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rPr b="0" i="0" lang="en-US" sz="3200" u="none" cap="none" strike="noStrike">
                <a:solidFill>
                  <a:schemeClr val="dk1"/>
                </a:solidFill>
                <a:latin typeface="Avenir"/>
                <a:ea typeface="Avenir"/>
                <a:cs typeface="Avenir"/>
                <a:sym typeface="Avenir"/>
              </a:rPr>
              <a:t>When companies look at growing their business, the first place they should look is their customer base. Your existing customers are the best source of growth. </a:t>
            </a:r>
          </a:p>
          <a:p>
            <a:pPr indent="0" lvl="0" marL="0" marR="0" rtl="0" algn="l">
              <a:spcBef>
                <a:spcPts val="0"/>
              </a:spcBef>
              <a:buClr>
                <a:schemeClr val="dk1"/>
              </a:buClr>
              <a:buSzPct val="25000"/>
              <a:buFont typeface="Arial"/>
              <a:buNone/>
            </a:pPr>
            <a:r>
              <a:t/>
            </a:r>
            <a:endParaRPr b="0" i="0" sz="3200" u="none" cap="none" strike="noStrike">
              <a:solidFill>
                <a:schemeClr val="dk1"/>
              </a:solidFill>
              <a:latin typeface="Avenir"/>
              <a:ea typeface="Avenir"/>
              <a:cs typeface="Avenir"/>
              <a:sym typeface="Avenir"/>
            </a:endParaRPr>
          </a:p>
          <a:p>
            <a:pPr indent="0" lvl="0" marL="0" marR="0" rtl="0" algn="l">
              <a:spcBef>
                <a:spcPts val="0"/>
              </a:spcBef>
              <a:buClr>
                <a:schemeClr val="dk1"/>
              </a:buClr>
              <a:buSzPct val="25000"/>
              <a:buFont typeface="Arial"/>
              <a:buNone/>
            </a:pPr>
            <a:r>
              <a:rPr b="0" i="0" lang="en-US" sz="3200" u="none" cap="none" strike="noStrike">
                <a:solidFill>
                  <a:schemeClr val="dk1"/>
                </a:solidFill>
                <a:latin typeface="Avenir"/>
                <a:ea typeface="Avenir"/>
                <a:cs typeface="Avenir"/>
                <a:sym typeface="Avenir"/>
              </a:rPr>
              <a:t>For the average company, 20% of their customers represent 80% of their sales, so it’s really important to make sure those super consumers have a great experience and stay customers.</a:t>
            </a:r>
          </a:p>
          <a:p>
            <a:pPr indent="0" lvl="0" marL="0" marR="0" rtl="0" algn="l">
              <a:spcBef>
                <a:spcPts val="0"/>
              </a:spcBef>
              <a:buClr>
                <a:schemeClr val="dk1"/>
              </a:buClr>
              <a:buSzPct val="25000"/>
              <a:buFont typeface="Arial"/>
              <a:buNone/>
            </a:pPr>
            <a:r>
              <a:t/>
            </a:r>
            <a:endParaRPr b="0" i="0" sz="3200" u="none" cap="none" strike="noStrike">
              <a:solidFill>
                <a:schemeClr val="dk1"/>
              </a:solidFill>
              <a:latin typeface="Avenir"/>
              <a:ea typeface="Avenir"/>
              <a:cs typeface="Avenir"/>
              <a:sym typeface="Avenir"/>
            </a:endParaRPr>
          </a:p>
          <a:p>
            <a:pPr indent="0" lvl="0" marL="0" marR="0" rtl="0" algn="l">
              <a:spcBef>
                <a:spcPts val="0"/>
              </a:spcBef>
              <a:buClr>
                <a:schemeClr val="dk1"/>
              </a:buClr>
              <a:buSzPct val="25000"/>
              <a:buFont typeface="Arial"/>
              <a:buNone/>
            </a:pPr>
            <a:r>
              <a:rPr b="0" i="0" lang="en-US" sz="3200" u="none" cap="none" strike="noStrike">
                <a:solidFill>
                  <a:schemeClr val="dk1"/>
                </a:solidFill>
                <a:latin typeface="Avenir"/>
                <a:ea typeface="Avenir"/>
                <a:cs typeface="Avenir"/>
                <a:sym typeface="Avenir"/>
              </a:rPr>
              <a:t>Also, repeat customers spend about 33% more per transaction than new customers. That great to know as you develop your sales strategy, but those customers won’t buy more, and won’t stay customers if they’re not having exceptional service experiences.</a:t>
            </a:r>
          </a:p>
          <a:p>
            <a:pPr indent="0" lvl="0" marL="0" marR="0" rtl="0" algn="l">
              <a:spcBef>
                <a:spcPts val="0"/>
              </a:spcBef>
              <a:buClr>
                <a:schemeClr val="dk1"/>
              </a:buClr>
              <a:buSzPct val="25000"/>
              <a:buFont typeface="Arial"/>
              <a:buNone/>
            </a:pPr>
            <a:r>
              <a:t/>
            </a:r>
            <a:endParaRPr b="0" i="0" sz="3200" u="none" cap="none" strike="noStrike">
              <a:solidFill>
                <a:schemeClr val="dk1"/>
              </a:solidFill>
              <a:latin typeface="Avenir"/>
              <a:ea typeface="Avenir"/>
              <a:cs typeface="Avenir"/>
              <a:sym typeface="Avenir"/>
            </a:endParaRPr>
          </a:p>
          <a:p>
            <a:pPr indent="0" lvl="0" marL="0" marR="0" rtl="0" algn="l">
              <a:spcBef>
                <a:spcPts val="0"/>
              </a:spcBef>
              <a:buClr>
                <a:schemeClr val="dk1"/>
              </a:buClr>
              <a:buSzPct val="25000"/>
              <a:buFont typeface="Arial"/>
              <a:buNone/>
            </a:pPr>
            <a:r>
              <a:rPr b="0" i="0" lang="en-US" sz="3200" u="none" cap="none" strike="noStrike">
                <a:solidFill>
                  <a:schemeClr val="dk1"/>
                </a:solidFill>
                <a:latin typeface="Avenir"/>
                <a:ea typeface="Avenir"/>
                <a:cs typeface="Avenir"/>
                <a:sym typeface="Avenir"/>
              </a:rPr>
              <a:t>When companies invest in customer experience, they see a 45% increase in customer retention. That’s why it’s so important to align your sales and services—you need to make sure you’re retaining those customers to be able to reap the sales benefits.</a:t>
            </a:r>
          </a:p>
          <a:p>
            <a:pPr indent="0" lvl="0" marL="0" marR="0" rtl="0" algn="l">
              <a:spcBef>
                <a:spcPts val="0"/>
              </a:spcBef>
              <a:spcAft>
                <a:spcPts val="0"/>
              </a:spcAft>
              <a:buClr>
                <a:schemeClr val="dk1"/>
              </a:buClr>
              <a:buSzPct val="25000"/>
              <a:buFont typeface="Arial"/>
              <a:buNone/>
            </a:pPr>
            <a:r>
              <a:t/>
            </a:r>
            <a:endParaRPr b="0" i="0" sz="3200" u="none" cap="none" strike="noStrike">
              <a:solidFill>
                <a:schemeClr val="dk1"/>
              </a:solidFill>
              <a:latin typeface="Avenir"/>
              <a:ea typeface="Avenir"/>
              <a:cs typeface="Avenir"/>
              <a:sym typeface="Avenir"/>
            </a:endParaRPr>
          </a:p>
          <a:p>
            <a:pPr indent="0" lvl="0" marL="0" marR="0" rtl="0" algn="l">
              <a:lnSpc>
                <a:spcPct val="125000"/>
              </a:lnSpc>
              <a:spcBef>
                <a:spcPts val="0"/>
              </a:spcBef>
              <a:spcAft>
                <a:spcPts val="0"/>
              </a:spcAft>
              <a:buClr>
                <a:schemeClr val="dk1"/>
              </a:buClr>
              <a:buSzPct val="25000"/>
              <a:buFont typeface="Arial"/>
              <a:buNone/>
            </a:pPr>
            <a:r>
              <a:rPr b="0" i="1" lang="en-US" sz="3200" u="none" cap="none" strike="noStrike">
                <a:solidFill>
                  <a:schemeClr val="dk1"/>
                </a:solidFill>
                <a:latin typeface="Avenir"/>
                <a:ea typeface="Avenir"/>
                <a:cs typeface="Avenir"/>
                <a:sym typeface="Avenir"/>
              </a:rPr>
              <a:t>[Data sourced from here: </a:t>
            </a:r>
            <a:r>
              <a:rPr b="0" i="1" lang="en-US" sz="3200" u="sng" cap="none" strike="noStrike">
                <a:solidFill>
                  <a:schemeClr val="hlink"/>
                </a:solidFill>
                <a:latin typeface="Avenir"/>
                <a:ea typeface="Avenir"/>
                <a:cs typeface="Avenir"/>
                <a:sym typeface="Avenir"/>
                <a:hlinkClick r:id="rId2"/>
              </a:rPr>
              <a:t>http://www.cmo.com/articles/2013/7/18/customer_retention.html</a:t>
            </a:r>
            <a:r>
              <a:rPr b="0" i="1" lang="en-US" sz="3200" u="none" cap="none" strike="noStrike">
                <a:solidFill>
                  <a:schemeClr val="dk1"/>
                </a:solidFill>
                <a:latin typeface="Avenir"/>
                <a:ea typeface="Avenir"/>
                <a:cs typeface="Avenir"/>
                <a:sym typeface="Avenir"/>
              </a:rPr>
              <a:t> for bullets 1 &amp; 2. Bullet 3 is original Salesforce research – 2016]</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Shape 2289"/>
          <p:cNvSpPr txBox="1"/>
          <p:nvPr>
            <p:ph idx="1" type="body"/>
          </p:nvPr>
        </p:nvSpPr>
        <p:spPr>
          <a:xfrm>
            <a:off x="407987" y="4415789"/>
            <a:ext cx="6194400" cy="41835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One customer that knows a thing or two about this journey is Tom Caesar who is the MD of Positive Lending Group, who we are lucky to have with us on the webinar today. Now I know you are all clapping right now to welcome him, but it’s a webinar so we can’t hear you.</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Tom, thanks for joining us today.</a:t>
            </a:r>
          </a:p>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i="1" lang="en-US" sz="1000" u="none" cap="none" strike="noStrike">
                <a:solidFill>
                  <a:schemeClr val="dk1"/>
                </a:solidFill>
                <a:latin typeface="Arial"/>
                <a:ea typeface="Arial"/>
                <a:cs typeface="Arial"/>
                <a:sym typeface="Arial"/>
              </a:rPr>
              <a:t>Tell us about Positive Lending Solutions and your original need for a CRM solution?</a:t>
            </a:r>
          </a:p>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i="1" lang="en-US" sz="1000" u="none" cap="none" strike="noStrike">
                <a:solidFill>
                  <a:schemeClr val="dk1"/>
                </a:solidFill>
                <a:latin typeface="Arial"/>
                <a:ea typeface="Arial"/>
                <a:cs typeface="Arial"/>
                <a:sym typeface="Arial"/>
              </a:rPr>
              <a:t>So how has Salesforce helped increase revenue and boost CSAT?</a:t>
            </a:r>
          </a:p>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i="1" lang="en-US" sz="1000" u="none" cap="none" strike="noStrike">
                <a:solidFill>
                  <a:schemeClr val="dk1"/>
                </a:solidFill>
                <a:latin typeface="Arial"/>
                <a:ea typeface="Arial"/>
                <a:cs typeface="Arial"/>
                <a:sym typeface="Arial"/>
              </a:rPr>
              <a:t>It’s helped grow your business significantly, and one thing I strongly believe is that Service starts from the first touch point with a potential customer. Let’s talk about the three pillars were are speaking about on this call:</a:t>
            </a:r>
          </a:p>
          <a:p>
            <a:pPr indent="0" lvl="0" marL="0" marR="0" rtl="0" algn="l">
              <a:spcBef>
                <a:spcPts val="0"/>
              </a:spcBef>
              <a:buClr>
                <a:schemeClr val="dk1"/>
              </a:buClr>
              <a:buSzPct val="25000"/>
              <a:buFont typeface="Arial"/>
              <a:buNone/>
            </a:pPr>
            <a:r>
              <a:rPr b="0" i="1" lang="en-US" sz="1000" u="none" cap="none" strike="noStrike">
                <a:solidFill>
                  <a:schemeClr val="dk1"/>
                </a:solidFill>
                <a:latin typeface="Arial"/>
                <a:ea typeface="Arial"/>
                <a:cs typeface="Arial"/>
                <a:sym typeface="Arial"/>
              </a:rPr>
              <a:t>How are you providing personalised service journeys and experiences to your customers?</a:t>
            </a:r>
          </a:p>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i="1" lang="en-US" sz="1000" u="none" cap="none" strike="noStrike">
                <a:solidFill>
                  <a:schemeClr val="dk1"/>
                </a:solidFill>
                <a:latin typeface="Arial"/>
                <a:ea typeface="Arial"/>
                <a:cs typeface="Arial"/>
                <a:sym typeface="Arial"/>
              </a:rPr>
              <a:t>What about Self-Service - are you doing anything there as yet?</a:t>
            </a:r>
          </a:p>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i="1" lang="en-US" sz="1000" u="none" cap="none" strike="noStrike">
                <a:solidFill>
                  <a:schemeClr val="dk1"/>
                </a:solidFill>
                <a:latin typeface="Arial"/>
                <a:ea typeface="Arial"/>
                <a:cs typeface="Arial"/>
                <a:sym typeface="Arial"/>
              </a:rPr>
              <a:t>Connected - you said that this is number 1 for PLS. Tell us more about how you have a single view of the customer on platform? What has that meant for your internal staff as well as customers?</a:t>
            </a:r>
          </a:p>
          <a:p>
            <a:pPr indent="0" lvl="0" marL="0" marR="0" rtl="0" algn="l">
              <a:spcBef>
                <a:spcPts val="0"/>
              </a:spcBef>
              <a:buClr>
                <a:schemeClr val="dk1"/>
              </a:buClr>
              <a:buSzPct val="25000"/>
              <a:buFont typeface="Arial"/>
              <a:buNone/>
            </a:pPr>
            <a:r>
              <a:t/>
            </a:r>
            <a:endParaRPr b="0" i="1"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1" lang="en-US" sz="1000" u="none" cap="none" strike="noStrike">
                <a:solidFill>
                  <a:schemeClr val="dk1"/>
                </a:solidFill>
                <a:latin typeface="Arial"/>
                <a:ea typeface="Arial"/>
                <a:cs typeface="Arial"/>
                <a:sym typeface="Arial"/>
              </a:rPr>
              <a:t>Where to next on the Journey – what’s top of mind for you right now?</a:t>
            </a:r>
          </a:p>
          <a:p>
            <a:pPr indent="0" lvl="0" marL="0" marR="0" rtl="0" algn="l">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p:txBody>
      </p:sp>
      <p:sp>
        <p:nvSpPr>
          <p:cNvPr id="2290" name="Shape 2290"/>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7" name="Shape 2317"/>
        <p:cNvGrpSpPr/>
        <p:nvPr/>
      </p:nvGrpSpPr>
      <p:grpSpPr>
        <a:xfrm>
          <a:off x="0" y="0"/>
          <a:ext cx="0" cy="0"/>
          <a:chOff x="0" y="0"/>
          <a:chExt cx="0" cy="0"/>
        </a:xfrm>
      </p:grpSpPr>
      <p:sp>
        <p:nvSpPr>
          <p:cNvPr id="2318" name="Shape 2318"/>
          <p:cNvSpPr txBox="1"/>
          <p:nvPr>
            <p:ph idx="1" type="body"/>
          </p:nvPr>
        </p:nvSpPr>
        <p:spPr>
          <a:xfrm>
            <a:off x="407987" y="4415789"/>
            <a:ext cx="6194400" cy="41835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US" sz="1000" u="none" cap="none" strike="noStrike">
                <a:solidFill>
                  <a:schemeClr val="dk1"/>
                </a:solidFill>
                <a:latin typeface="Arial"/>
                <a:ea typeface="Arial"/>
                <a:cs typeface="Arial"/>
                <a:sym typeface="Arial"/>
              </a:rPr>
              <a:t>Thank you!</a:t>
            </a:r>
          </a:p>
        </p:txBody>
      </p:sp>
      <p:sp>
        <p:nvSpPr>
          <p:cNvPr id="2319" name="Shape 2319"/>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229" name="Shape 1229"/>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rPr b="0" i="0" lang="en-US" sz="1000" u="none" cap="none" strike="noStrike">
                <a:solidFill>
                  <a:schemeClr val="dk1"/>
                </a:solidFill>
                <a:latin typeface="Arial"/>
                <a:ea typeface="Arial"/>
                <a:cs typeface="Arial"/>
                <a:sym typeface="Arial"/>
              </a:rPr>
              <a:t>So today, things like responding quickly and providing consistent and accurate information are expected, and the stakes are high--when companies don't deliver, nearly three-quarters of customers will stop doing business with the company, and over half will go one step further and complain about the company to family and friends.</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So providing a good customer experience is no longer a luxury. This is something companies must do to stay competitive. Customers will do business with the company that provides the best customer experience.</a:t>
            </a:r>
          </a:p>
          <a:p>
            <a:pPr indent="0" lvl="0" marL="0" marR="0" rtl="0" algn="l">
              <a:spcBef>
                <a:spcPts val="0"/>
              </a:spcBef>
              <a:buClr>
                <a:schemeClr val="dk1"/>
              </a:buClr>
              <a:buSzPct val="25000"/>
              <a:buFont typeface="Arial"/>
              <a:buNone/>
            </a:pPr>
            <a:r>
              <a:t/>
            </a:r>
            <a:endParaRPr b="1"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1" i="0" lang="en-US" sz="1000" u="none" cap="none" strike="noStrike">
                <a:solidFill>
                  <a:schemeClr val="dk1"/>
                </a:solidFill>
                <a:latin typeface="Arial"/>
                <a:ea typeface="Arial"/>
                <a:cs typeface="Arial"/>
                <a:sym typeface="Arial"/>
              </a:rPr>
              <a:t>Source</a:t>
            </a:r>
            <a:r>
              <a:rPr b="0" i="0" lang="en-US" sz="1000" u="none" cap="none" strike="noStrike">
                <a:solidFill>
                  <a:schemeClr val="dk1"/>
                </a:solidFill>
                <a:latin typeface="Arial"/>
                <a:ea typeface="Arial"/>
                <a:cs typeface="Arial"/>
                <a:sym typeface="Arial"/>
              </a:rPr>
              <a:t>: https://www.eiuperspectives.economist.com/sites/default/files/Creating%20a%20seamless%20customer%20experience.pdf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Shape 1280"/>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1281" name="Shape 128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Shape 1285"/>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1286" name="Shape 1286"/>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Shape 1291"/>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1292" name="Shape 129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Shape 129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a:noFill/>
          </a:ln>
        </p:spPr>
      </p:sp>
      <p:sp>
        <p:nvSpPr>
          <p:cNvPr id="1298" name="Shape 1298"/>
          <p:cNvSpPr txBox="1"/>
          <p:nvPr>
            <p:ph idx="1" type="body"/>
          </p:nvPr>
        </p:nvSpPr>
        <p:spPr>
          <a:xfrm>
            <a:off x="934719" y="4415789"/>
            <a:ext cx="5141100" cy="4183498"/>
          </a:xfrm>
          <a:prstGeom prst="rect">
            <a:avLst/>
          </a:prstGeom>
          <a:noFill/>
          <a:ln>
            <a:noFill/>
          </a:ln>
        </p:spPr>
        <p:txBody>
          <a:bodyPr anchorCtr="0" anchor="t" bIns="46625" lIns="93275" rIns="93275" tIns="46625">
            <a:noAutofit/>
          </a:bodyPr>
          <a:lstStyle/>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Today, I want to focus on helping you get the basics right, drilling into 3 key areas that we know from experience, WILL help you boost CSAT and revenue.</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Firstly, we will talk about contextual service and how to make sure EVERY single conversation is a personalised one, based on that customers journey with you. But when we talk about personalisation, we also talk about making sure that conversation is happening on a customer’s channel of choice.</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We will also talk about convenience – and how to empower your customers to self-serve. We heard just on the last slide that 81% of people would prefer to do this before contacting you directly, so it’s important to have a strategy around seld-service options.</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Lastly, Connected Service is critical. Connected means bringing everything together into a complete 360 degree view of the customer. This provides context around the customer at every touchpoint – no matter what the interaction is.</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So, I challenged you to think of your own experience. Now, let me share mine. I recently returned from a holiday in Thailand. Now, how did I even book this in the first? I had previously booked with this travel site, and they know that I have a family with two young kids, so I got a targeted email (as well as Facebook posts) suggesting appropriate locations.</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Like anything, I researched the offer that was provided, reviews etc on 3</a:t>
            </a:r>
            <a:r>
              <a:rPr b="0" baseline="30000" i="0" lang="en-US" sz="1000" u="none" cap="none" strike="noStrike">
                <a:solidFill>
                  <a:srgbClr val="1C1C1C"/>
                </a:solidFill>
                <a:latin typeface="Arial"/>
                <a:ea typeface="Arial"/>
                <a:cs typeface="Arial"/>
                <a:sym typeface="Arial"/>
              </a:rPr>
              <a:t>rd</a:t>
            </a:r>
            <a:r>
              <a:rPr b="0" i="0" lang="en-US" sz="1000" u="none" cap="none" strike="noStrike">
                <a:solidFill>
                  <a:srgbClr val="1C1C1C"/>
                </a:solidFill>
                <a:latin typeface="Arial"/>
                <a:ea typeface="Arial"/>
                <a:cs typeface="Arial"/>
                <a:sym typeface="Arial"/>
              </a:rPr>
              <a:t> party sites. Right from this point, whether they like or not – I am a customer of this travel deal company!</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So how was is personalised? I commute and do a lot of stuff on my phone. I was able to research, review and book the deal sent to me all via my phone – this is my preferred way of communicating – I spoke to no one during the entire end to end booking process.</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It was super convenient – I had my own login to their member site, so at any time on the trip or before, I could access all of the booking details and what was included.</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And it was definitely connected. I sent an email half way through the trip as I had a question about a certain inclusion. They responded quickly and appropriately – they didn’t have to ask who I was, what trip I was talking about or anything else – they knew, as their backend systems are connected to provide a single view of me as a customer.</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But was is perfect? Well, it was close, but there are small things that could have made the experience even more amazing? I.e. why couldn’t I search and find the information about the inclusion myself? This would save the travel company and myself more time?</a:t>
            </a:r>
          </a:p>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Why couldn’t I do this via a live chat to get an immediate answer?</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000" u="none" cap="none" strike="noStrike">
                <a:solidFill>
                  <a:srgbClr val="1C1C1C"/>
                </a:solidFill>
                <a:latin typeface="Arial"/>
                <a:ea typeface="Arial"/>
                <a:cs typeface="Arial"/>
                <a:sym typeface="Arial"/>
              </a:rPr>
              <a:t>So there’s a great example of excellent service, and why Contextual, Convenient and Connected service were all such critical pieces of making me a happy customer. Will I rate that experience highly? Absolutely! Will I use that company again – for sure!!! That’s boosting CSAT and Revenue for that travel company in action!</a:t>
            </a: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a:p>
            <a:pPr indent="0" lvl="0" marL="0" marR="0" rtl="0" algn="l">
              <a:spcBef>
                <a:spcPts val="0"/>
              </a:spcBef>
              <a:buClr>
                <a:schemeClr val="dk1"/>
              </a:buClr>
              <a:buSzPct val="25000"/>
              <a:buFont typeface="Arial"/>
              <a:buNone/>
            </a:pPr>
            <a:r>
              <a:t/>
            </a:r>
            <a:endParaRPr b="0" i="0" sz="1000" u="none" cap="none" strike="noStrike">
              <a:solidFill>
                <a:srgbClr val="1C1C1C"/>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Shape 1386"/>
          <p:cNvSpPr txBox="1"/>
          <p:nvPr>
            <p:ph idx="1" type="body"/>
          </p:nvPr>
        </p:nvSpPr>
        <p:spPr>
          <a:xfrm>
            <a:off x="407987" y="4415789"/>
            <a:ext cx="6194425" cy="4183379"/>
          </a:xfrm>
          <a:prstGeom prst="rect">
            <a:avLst/>
          </a:prstGeom>
        </p:spPr>
        <p:txBody>
          <a:bodyPr anchorCtr="0" anchor="t" bIns="91425" lIns="91425" rIns="91425" tIns="91425">
            <a:noAutofit/>
          </a:bodyPr>
          <a:lstStyle/>
          <a:p>
            <a:pPr lvl="0">
              <a:spcBef>
                <a:spcPts val="0"/>
              </a:spcBef>
              <a:buNone/>
            </a:pPr>
            <a:r>
              <a:t/>
            </a:r>
            <a:endParaRPr/>
          </a:p>
        </p:txBody>
      </p:sp>
      <p:sp>
        <p:nvSpPr>
          <p:cNvPr id="1387" name="Shape 138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4.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D">
    <p:bg>
      <p:bgPr>
        <a:gradFill>
          <a:gsLst>
            <a:gs pos="0">
              <a:srgbClr val="118ED9"/>
            </a:gs>
            <a:gs pos="79000">
              <a:srgbClr val="4CC0D9"/>
            </a:gs>
            <a:gs pos="100000">
              <a:srgbClr val="68E2B3"/>
            </a:gs>
          </a:gsLst>
          <a:lin ang="5400000" scaled="0"/>
        </a:gradFill>
      </p:bgPr>
    </p:bg>
    <p:spTree>
      <p:nvGrpSpPr>
        <p:cNvPr id="28" name="Shape 28"/>
        <p:cNvGrpSpPr/>
        <p:nvPr/>
      </p:nvGrpSpPr>
      <p:grpSpPr>
        <a:xfrm>
          <a:off x="0" y="0"/>
          <a:ext cx="0" cy="0"/>
          <a:chOff x="0" y="0"/>
          <a:chExt cx="0" cy="0"/>
        </a:xfrm>
      </p:grpSpPr>
      <p:pic>
        <p:nvPicPr>
          <p:cNvPr id="29" name="Shape 29"/>
          <p:cNvPicPr preferRelativeResize="0"/>
          <p:nvPr/>
        </p:nvPicPr>
        <p:blipFill rotWithShape="1">
          <a:blip r:embed="rId2">
            <a:alphaModFix/>
          </a:blip>
          <a:srcRect b="0" l="0" r="0" t="0"/>
          <a:stretch/>
        </p:blipFill>
        <p:spPr>
          <a:xfrm>
            <a:off x="0" y="0"/>
            <a:ext cx="12174376" cy="6858000"/>
          </a:xfrm>
          <a:prstGeom prst="rect">
            <a:avLst/>
          </a:prstGeom>
          <a:noFill/>
          <a:ln>
            <a:noFill/>
          </a:ln>
        </p:spPr>
      </p:pic>
      <p:pic>
        <p:nvPicPr>
          <p:cNvPr id="30" name="Shape 30"/>
          <p:cNvPicPr preferRelativeResize="0"/>
          <p:nvPr/>
        </p:nvPicPr>
        <p:blipFill rotWithShape="1">
          <a:blip r:embed="rId3">
            <a:alphaModFix/>
          </a:blip>
          <a:srcRect b="0" l="0" r="0" t="0"/>
          <a:stretch/>
        </p:blipFill>
        <p:spPr>
          <a:xfrm>
            <a:off x="0" y="10770"/>
            <a:ext cx="12202194" cy="6878407"/>
          </a:xfrm>
          <a:prstGeom prst="rect">
            <a:avLst/>
          </a:prstGeom>
          <a:noFill/>
          <a:ln>
            <a:noFill/>
          </a:ln>
        </p:spPr>
      </p:pic>
      <p:sp>
        <p:nvSpPr>
          <p:cNvPr id="31" name="Shape 31"/>
          <p:cNvSpPr txBox="1"/>
          <p:nvPr>
            <p:ph idx="1" type="body"/>
          </p:nvPr>
        </p:nvSpPr>
        <p:spPr>
          <a:xfrm>
            <a:off x="562424" y="4414344"/>
            <a:ext cx="8552736" cy="6113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300"/>
              </a:spcAft>
              <a:buClr>
                <a:srgbClr val="7F7F7F"/>
              </a:buClr>
              <a:buFont typeface="Arial"/>
              <a:buNone/>
              <a:defRPr b="0" i="0" sz="1800" u="none" cap="none" strike="noStrike">
                <a:solidFill>
                  <a:srgbClr val="FFFFFF"/>
                </a:solidFill>
                <a:latin typeface="Arial"/>
                <a:ea typeface="Arial"/>
                <a:cs typeface="Arial"/>
                <a:sym typeface="Arial"/>
              </a:defRPr>
            </a:lvl1pPr>
            <a:lvl2pPr indent="0" lvl="1" marL="0" marR="0" rtl="0" algn="l">
              <a:spcBef>
                <a:spcPts val="0"/>
              </a:spcBef>
              <a:spcAft>
                <a:spcPts val="600"/>
              </a:spcAft>
              <a:buClr>
                <a:schemeClr val="accent2"/>
              </a:buClr>
              <a:buFont typeface="Arial"/>
              <a:buNone/>
              <a:defRPr b="0" i="0" sz="1800" u="none" cap="none" strike="noStrike">
                <a:solidFill>
                  <a:srgbClr val="FFFFFF"/>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 name="Shape 32"/>
          <p:cNvSpPr txBox="1"/>
          <p:nvPr>
            <p:ph idx="2" type="body"/>
          </p:nvPr>
        </p:nvSpPr>
        <p:spPr>
          <a:xfrm>
            <a:off x="562424" y="5324305"/>
            <a:ext cx="8552736" cy="970824"/>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3" name="Shape 33"/>
          <p:cNvSpPr txBox="1"/>
          <p:nvPr>
            <p:ph type="ctrTitle"/>
          </p:nvPr>
        </p:nvSpPr>
        <p:spPr>
          <a:xfrm>
            <a:off x="562424" y="935107"/>
            <a:ext cx="11065468" cy="1874127"/>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4" name="Shape 34"/>
          <p:cNvSpPr txBox="1"/>
          <p:nvPr>
            <p:ph idx="3" type="subTitle"/>
          </p:nvPr>
        </p:nvSpPr>
        <p:spPr>
          <a:xfrm>
            <a:off x="562424" y="2935101"/>
            <a:ext cx="11065468" cy="529085"/>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35" name="Shape 35"/>
          <p:cNvSpPr/>
          <p:nvPr/>
        </p:nvSpPr>
        <p:spPr>
          <a:xfrm>
            <a:off x="20397390" y="-13891"/>
            <a:ext cx="3999309" cy="2863453"/>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91425" lIns="91425" rIns="91425" tIns="91425">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36" name="Shape 36"/>
          <p:cNvPicPr preferRelativeResize="0"/>
          <p:nvPr/>
        </p:nvPicPr>
        <p:blipFill rotWithShape="1">
          <a:blip r:embed="rId4">
            <a:alphaModFix/>
          </a:blip>
          <a:srcRect b="0" l="0" r="0" t="0"/>
          <a:stretch/>
        </p:blipFill>
        <p:spPr>
          <a:xfrm>
            <a:off x="21890045" y="707591"/>
            <a:ext cx="1666109" cy="1166489"/>
          </a:xfrm>
          <a:prstGeom prst="rect">
            <a:avLst/>
          </a:prstGeom>
          <a:noFill/>
          <a:ln>
            <a:noFill/>
          </a:ln>
        </p:spPr>
      </p:pic>
      <p:sp>
        <p:nvSpPr>
          <p:cNvPr id="37" name="Shape 37"/>
          <p:cNvSpPr/>
          <p:nvPr/>
        </p:nvSpPr>
        <p:spPr>
          <a:xfrm>
            <a:off x="10203060" y="0"/>
            <a:ext cx="1999134" cy="1431726"/>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38" name="Shape 38"/>
          <p:cNvPicPr preferRelativeResize="0"/>
          <p:nvPr/>
        </p:nvPicPr>
        <p:blipFill rotWithShape="1">
          <a:blip r:embed="rId4">
            <a:alphaModFix/>
          </a:blip>
          <a:srcRect b="0" l="0" r="0" t="0"/>
          <a:stretch/>
        </p:blipFill>
        <p:spPr>
          <a:xfrm>
            <a:off x="10955540" y="324936"/>
            <a:ext cx="832837" cy="58324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_MtnFooter">
    <p:spTree>
      <p:nvGrpSpPr>
        <p:cNvPr id="255" name="Shape 255"/>
        <p:cNvGrpSpPr/>
        <p:nvPr/>
      </p:nvGrpSpPr>
      <p:grpSpPr>
        <a:xfrm>
          <a:off x="0" y="0"/>
          <a:ext cx="0" cy="0"/>
          <a:chOff x="0" y="0"/>
          <a:chExt cx="0" cy="0"/>
        </a:xfrm>
      </p:grpSpPr>
      <p:grpSp>
        <p:nvGrpSpPr>
          <p:cNvPr id="256" name="Shape 256"/>
          <p:cNvGrpSpPr/>
          <p:nvPr/>
        </p:nvGrpSpPr>
        <p:grpSpPr>
          <a:xfrm>
            <a:off x="389" y="6142153"/>
            <a:ext cx="12198205" cy="733517"/>
            <a:chOff x="389" y="6150391"/>
            <a:chExt cx="12198205" cy="733517"/>
          </a:xfrm>
        </p:grpSpPr>
        <p:sp>
          <p:nvSpPr>
            <p:cNvPr id="257" name="Shape 257"/>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8" name="Shape 258"/>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9" name="Shape 259"/>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0" name="Shape 260"/>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1" name="Shape 261"/>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2" name="Shape 262"/>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3" name="Shape 263"/>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4" name="Shape 264"/>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5" name="Shape 265"/>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6" name="Shape 266"/>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7" name="Shape 267"/>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8" name="Shape 268"/>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9" name="Shape 269"/>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0" name="Shape 270"/>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1" name="Shape 271"/>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2" name="Shape 272"/>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3" name="Shape 273"/>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4" name="Shape 274"/>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5" name="Shape 275"/>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6" name="Shape 276"/>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77" name="Shape 277"/>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8" name="Shape 278"/>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9" name="Shape 279"/>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0" name="Shape 280"/>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81" name="Shape 281"/>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82" name="Shape 282"/>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3" name="Shape 283"/>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4" name="Shape 284"/>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85" name="Shape 285"/>
            <p:cNvSpPr/>
            <p:nvPr/>
          </p:nvSpPr>
          <p:spPr>
            <a:xfrm>
              <a:off x="3317276" y="625314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6" name="Shape 286"/>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7" name="Shape 287"/>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8" name="Shape 288"/>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9" name="Shape 289"/>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0" name="Shape 290"/>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1" name="Shape 291"/>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2" name="Shape 292"/>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3" name="Shape 293"/>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4" name="Shape 294"/>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95" name="Shape 295"/>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6" name="Shape 296"/>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7" name="Shape 297"/>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98" name="Shape 298"/>
            <p:cNvGrpSpPr/>
            <p:nvPr/>
          </p:nvGrpSpPr>
          <p:grpSpPr>
            <a:xfrm>
              <a:off x="730737" y="6295019"/>
              <a:ext cx="3468805" cy="587433"/>
              <a:chOff x="635956" y="6252598"/>
              <a:chExt cx="3682206" cy="623572"/>
            </a:xfrm>
          </p:grpSpPr>
          <p:sp>
            <p:nvSpPr>
              <p:cNvPr id="299" name="Shape 299"/>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0" name="Shape 300"/>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01" name="Shape 301"/>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02" name="Shape 302"/>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03" name="Shape 303"/>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04" name="Shape 304"/>
            <p:cNvGrpSpPr/>
            <p:nvPr/>
          </p:nvGrpSpPr>
          <p:grpSpPr>
            <a:xfrm>
              <a:off x="4486591" y="6543403"/>
              <a:ext cx="2002434" cy="339049"/>
              <a:chOff x="4486591" y="6531401"/>
              <a:chExt cx="2002434" cy="339049"/>
            </a:xfrm>
          </p:grpSpPr>
          <p:sp>
            <p:nvSpPr>
              <p:cNvPr id="305" name="Shape 305"/>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6" name="Shape 306"/>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7" name="Shape 307"/>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08" name="Shape 308"/>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09" name="Shape 309"/>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0" name="Shape 310"/>
          <p:cNvSpPr txBox="1"/>
          <p:nvPr>
            <p:ph idx="1" type="body"/>
          </p:nvPr>
        </p:nvSpPr>
        <p:spPr>
          <a:xfrm>
            <a:off x="571500"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1" name="Shape 311"/>
          <p:cNvSpPr txBox="1"/>
          <p:nvPr>
            <p:ph idx="2" type="body"/>
          </p:nvPr>
        </p:nvSpPr>
        <p:spPr>
          <a:xfrm>
            <a:off x="6313932"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2" name="Shape 312"/>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3" name="Shape 313"/>
          <p:cNvSpPr txBox="1"/>
          <p:nvPr>
            <p:ph idx="11" type="ftr"/>
          </p:nvPr>
        </p:nvSpPr>
        <p:spPr>
          <a:xfrm>
            <a:off x="577850" y="6545046"/>
            <a:ext cx="10022415" cy="171409"/>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14" name="Shape 314"/>
          <p:cNvSpPr/>
          <p:nvPr/>
        </p:nvSpPr>
        <p:spPr>
          <a:xfrm>
            <a:off x="10859117" y="6039596"/>
            <a:ext cx="827908" cy="481774"/>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W - Basic_dark">
    <p:bg>
      <p:bgPr>
        <a:solidFill>
          <a:srgbClr val="178BD1"/>
        </a:solidFill>
      </p:bgPr>
    </p:bg>
    <p:spTree>
      <p:nvGrpSpPr>
        <p:cNvPr id="315" name="Shape 315"/>
        <p:cNvGrpSpPr/>
        <p:nvPr/>
      </p:nvGrpSpPr>
      <p:grpSpPr>
        <a:xfrm>
          <a:off x="0" y="0"/>
          <a:ext cx="0" cy="0"/>
          <a:chOff x="0" y="0"/>
          <a:chExt cx="0" cy="0"/>
        </a:xfrm>
      </p:grpSpPr>
      <p:sp>
        <p:nvSpPr>
          <p:cNvPr id="316" name="Shape 316"/>
          <p:cNvSpPr txBox="1"/>
          <p:nvPr>
            <p:ph type="title"/>
          </p:nvPr>
        </p:nvSpPr>
        <p:spPr>
          <a:xfrm>
            <a:off x="571500" y="139701"/>
            <a:ext cx="11045999" cy="990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17" name="Shape 317"/>
          <p:cNvSpPr txBox="1"/>
          <p:nvPr>
            <p:ph idx="1" type="body"/>
          </p:nvPr>
        </p:nvSpPr>
        <p:spPr>
          <a:xfrm>
            <a:off x="571500" y="1712710"/>
            <a:ext cx="11045700" cy="42233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80963" lvl="1" marL="182563" marR="0" rtl="0" algn="l">
              <a:lnSpc>
                <a:spcPct val="100000"/>
              </a:lnSpc>
              <a:spcBef>
                <a:spcPts val="0"/>
              </a:spcBef>
              <a:spcAft>
                <a:spcPts val="600"/>
              </a:spcAft>
              <a:buClr>
                <a:schemeClr val="accent2"/>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8" name="Shape 318"/>
          <p:cNvSpPr txBox="1"/>
          <p:nvPr>
            <p:ph idx="2" type="body"/>
          </p:nvPr>
        </p:nvSpPr>
        <p:spPr>
          <a:xfrm>
            <a:off x="571500" y="1078991"/>
            <a:ext cx="11045999" cy="329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FFFFFF"/>
              </a:buClr>
              <a:buFont typeface="Arial"/>
              <a:buNone/>
              <a:defRPr b="0" i="0" sz="2400" u="none" cap="none" strike="noStrike">
                <a:solidFill>
                  <a:srgbClr val="FFFFFF"/>
                </a:solidFill>
                <a:latin typeface="Arial"/>
                <a:ea typeface="Arial"/>
                <a:cs typeface="Arial"/>
                <a:sym typeface="Arial"/>
              </a:defRPr>
            </a:lvl1pPr>
            <a:lvl2pPr indent="-12631" lvl="1" marL="457131" marR="0" rtl="0" algn="l">
              <a:spcBef>
                <a:spcPts val="0"/>
              </a:spcBef>
              <a:spcAft>
                <a:spcPts val="600"/>
              </a:spcAft>
              <a:buClr>
                <a:srgbClr val="FFFFFF"/>
              </a:buClr>
              <a:buFont typeface="Arial"/>
              <a:buNone/>
              <a:defRPr b="1" i="0" sz="2000" u="none" cap="none" strike="noStrike">
                <a:solidFill>
                  <a:srgbClr val="FFFFFF"/>
                </a:solidFill>
                <a:latin typeface="Arial"/>
                <a:ea typeface="Arial"/>
                <a:cs typeface="Arial"/>
                <a:sym typeface="Arial"/>
              </a:defRPr>
            </a:lvl2pPr>
            <a:lvl3pPr indent="-12560" lvl="2" marL="914260" marR="0" rtl="0" algn="l">
              <a:spcBef>
                <a:spcPts val="0"/>
              </a:spcBef>
              <a:spcAft>
                <a:spcPts val="600"/>
              </a:spcAft>
              <a:buClr>
                <a:srgbClr val="FFFFFF"/>
              </a:buClr>
              <a:buFont typeface="Arial"/>
              <a:buNone/>
              <a:defRPr b="1" i="0" sz="1900" u="none" cap="none" strike="noStrike">
                <a:solidFill>
                  <a:srgbClr val="FFFFFF"/>
                </a:solidFill>
                <a:latin typeface="Arial"/>
                <a:ea typeface="Arial"/>
                <a:cs typeface="Arial"/>
                <a:sym typeface="Arial"/>
              </a:defRPr>
            </a:lvl3pPr>
            <a:lvl4pPr indent="-12493" lvl="3" marL="1371393" marR="0" rtl="0" algn="l">
              <a:spcBef>
                <a:spcPts val="0"/>
              </a:spcBef>
              <a:spcAft>
                <a:spcPts val="600"/>
              </a:spcAft>
              <a:buClr>
                <a:srgbClr val="FFFFFF"/>
              </a:buClr>
              <a:buFont typeface="Arial"/>
              <a:buNone/>
              <a:defRPr b="1" i="0" sz="1600" u="none" cap="none" strike="noStrike">
                <a:solidFill>
                  <a:srgbClr val="FFFFFF"/>
                </a:solidFill>
                <a:latin typeface="Arial"/>
                <a:ea typeface="Arial"/>
                <a:cs typeface="Arial"/>
                <a:sym typeface="Arial"/>
              </a:defRPr>
            </a:lvl4pPr>
            <a:lvl5pPr indent="-12425" lvl="4" marL="1828525" marR="0" rtl="0" algn="l">
              <a:spcBef>
                <a:spcPts val="0"/>
              </a:spcBef>
              <a:spcAft>
                <a:spcPts val="600"/>
              </a:spcAft>
              <a:buClr>
                <a:srgbClr val="FFFFFF"/>
              </a:buClr>
              <a:buFont typeface="Arial"/>
              <a:buNone/>
              <a:defRPr b="1" i="0" sz="1600" u="none" cap="none" strike="noStrike">
                <a:solidFill>
                  <a:srgbClr val="FFFFFF"/>
                </a:solidFill>
                <a:latin typeface="Arial"/>
                <a:ea typeface="Arial"/>
                <a:cs typeface="Arial"/>
                <a:sym typeface="Arial"/>
              </a:defRPr>
            </a:lvl5pPr>
            <a:lvl6pPr indent="-12356" lvl="5" marL="2285657"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6pPr>
            <a:lvl7pPr indent="-12288" lvl="6" marL="2742788"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7pPr>
            <a:lvl8pPr indent="-12218" lvl="7" marL="3199918"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8pPr>
            <a:lvl9pPr indent="-12150" lvl="8" marL="3657050" marR="0" rtl="0" algn="l">
              <a:spcBef>
                <a:spcPts val="0"/>
              </a:spcBef>
              <a:buClr>
                <a:srgbClr val="FFFFFF"/>
              </a:buClr>
              <a:buFont typeface="Arial"/>
              <a:buNone/>
              <a:defRPr b="1" i="0" sz="1600" u="none" cap="none" strike="noStrike">
                <a:solidFill>
                  <a:srgbClr val="FFFFFF"/>
                </a:solidFill>
                <a:latin typeface="Arial"/>
                <a:ea typeface="Arial"/>
                <a:cs typeface="Arial"/>
                <a:sym typeface="Arial"/>
              </a:defRPr>
            </a:lvl9pPr>
          </a:lstStyle>
          <a:p/>
        </p:txBody>
      </p:sp>
      <p:sp>
        <p:nvSpPr>
          <p:cNvPr id="319" name="Shape 319"/>
          <p:cNvSpPr txBox="1"/>
          <p:nvPr>
            <p:ph idx="11" type="ftr"/>
          </p:nvPr>
        </p:nvSpPr>
        <p:spPr>
          <a:xfrm>
            <a:off x="577850" y="6498167"/>
            <a:ext cx="10587000" cy="181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AFB5BA"/>
              </a:buClr>
              <a:buFont typeface="Arial"/>
              <a:buNone/>
              <a:defRPr b="0" i="0" sz="1100" u="none" cap="none" strike="noStrike">
                <a:solidFill>
                  <a:srgbClr val="AFB5BA"/>
                </a:solidFill>
                <a:latin typeface="Arial"/>
                <a:ea typeface="Arial"/>
                <a:cs typeface="Arial"/>
                <a:sym typeface="Arial"/>
              </a:defRPr>
            </a:lvl1pPr>
            <a:lvl2pPr indent="-12631" lvl="1" marL="457131"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2pPr>
            <a:lvl3pPr indent="-12560" lvl="2" marL="914260"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3pPr>
            <a:lvl4pPr indent="-12493" lvl="3" marL="1371393"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4pPr>
            <a:lvl5pPr indent="-12425" lvl="4" marL="1828525"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5pPr>
            <a:lvl6pPr indent="-12356" lvl="5" marL="2285657"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6pPr>
            <a:lvl7pPr indent="-12288" lvl="6" marL="2742788"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7pPr>
            <a:lvl8pPr indent="-12218" lvl="7" marL="3199918"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8pPr>
            <a:lvl9pPr indent="-12150" lvl="8" marL="3657050" marR="0" rtl="0" algn="l">
              <a:lnSpc>
                <a:spcPct val="100000"/>
              </a:lnSpc>
              <a:spcBef>
                <a:spcPts val="0"/>
              </a:spcBef>
              <a:spcAft>
                <a:spcPts val="0"/>
              </a:spcAft>
              <a:buClr>
                <a:schemeClr val="dk1"/>
              </a:buClr>
              <a:buFont typeface="Arial"/>
              <a:buNone/>
              <a:defRPr b="0" i="0" sz="1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3_Logo_Slide">
    <p:bg>
      <p:bgPr>
        <a:solidFill>
          <a:schemeClr val="lt1"/>
        </a:solidFill>
      </p:bgPr>
    </p:bg>
    <p:spTree>
      <p:nvGrpSpPr>
        <p:cNvPr id="320" name="Shape 320"/>
        <p:cNvGrpSpPr/>
        <p:nvPr/>
      </p:nvGrpSpPr>
      <p:grpSpPr>
        <a:xfrm>
          <a:off x="0" y="0"/>
          <a:ext cx="0" cy="0"/>
          <a:chOff x="0" y="0"/>
          <a:chExt cx="0" cy="0"/>
        </a:xfrm>
      </p:grpSpPr>
      <p:pic>
        <p:nvPicPr>
          <p:cNvPr id="321" name="Shape 321"/>
          <p:cNvPicPr preferRelativeResize="0"/>
          <p:nvPr/>
        </p:nvPicPr>
        <p:blipFill rotWithShape="1">
          <a:blip r:embed="rId2">
            <a:alphaModFix/>
          </a:blip>
          <a:srcRect b="0" l="0" r="0" t="0"/>
          <a:stretch/>
        </p:blipFill>
        <p:spPr>
          <a:xfrm>
            <a:off x="0" y="0"/>
            <a:ext cx="12188824" cy="685621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0_Logo_Slide">
    <p:bg>
      <p:bgPr>
        <a:solidFill>
          <a:schemeClr val="lt1"/>
        </a:solidFill>
      </p:bgPr>
    </p:bg>
    <p:spTree>
      <p:nvGrpSpPr>
        <p:cNvPr id="322" name="Shape 322"/>
        <p:cNvGrpSpPr/>
        <p:nvPr/>
      </p:nvGrpSpPr>
      <p:grpSpPr>
        <a:xfrm>
          <a:off x="0" y="0"/>
          <a:ext cx="0" cy="0"/>
          <a:chOff x="0" y="0"/>
          <a:chExt cx="0" cy="0"/>
        </a:xfrm>
      </p:grpSpPr>
      <p:pic>
        <p:nvPicPr>
          <p:cNvPr id="323" name="Shape 323"/>
          <p:cNvPicPr preferRelativeResize="0"/>
          <p:nvPr/>
        </p:nvPicPr>
        <p:blipFill rotWithShape="1">
          <a:blip r:embed="rId2">
            <a:alphaModFix/>
          </a:blip>
          <a:srcRect b="0" l="0" r="0" t="0"/>
          <a:stretch/>
        </p:blipFill>
        <p:spPr>
          <a:xfrm>
            <a:off x="0" y="0"/>
            <a:ext cx="12188824" cy="685621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2_Logo_Slide">
    <p:bg>
      <p:bgPr>
        <a:solidFill>
          <a:schemeClr val="lt1"/>
        </a:solidFill>
      </p:bgPr>
    </p:bg>
    <p:spTree>
      <p:nvGrpSpPr>
        <p:cNvPr id="324" name="Shape 324"/>
        <p:cNvGrpSpPr/>
        <p:nvPr/>
      </p:nvGrpSpPr>
      <p:grpSpPr>
        <a:xfrm>
          <a:off x="0" y="0"/>
          <a:ext cx="0" cy="0"/>
          <a:chOff x="0" y="0"/>
          <a:chExt cx="0" cy="0"/>
        </a:xfrm>
      </p:grpSpPr>
      <p:pic>
        <p:nvPicPr>
          <p:cNvPr id="325" name="Shape 325"/>
          <p:cNvPicPr preferRelativeResize="0"/>
          <p:nvPr/>
        </p:nvPicPr>
        <p:blipFill rotWithShape="1">
          <a:blip r:embed="rId2">
            <a:alphaModFix/>
          </a:blip>
          <a:srcRect b="0" l="0" r="0" t="0"/>
          <a:stretch/>
        </p:blipFill>
        <p:spPr>
          <a:xfrm>
            <a:off x="0" y="0"/>
            <a:ext cx="12188824" cy="685621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Customer Title Slide">
    <p:spTree>
      <p:nvGrpSpPr>
        <p:cNvPr id="326" name="Shape 326"/>
        <p:cNvGrpSpPr/>
        <p:nvPr/>
      </p:nvGrpSpPr>
      <p:grpSpPr>
        <a:xfrm>
          <a:off x="0" y="0"/>
          <a:ext cx="0" cy="0"/>
          <a:chOff x="0" y="0"/>
          <a:chExt cx="0" cy="0"/>
        </a:xfrm>
      </p:grpSpPr>
      <p:pic>
        <p:nvPicPr>
          <p:cNvPr id="327" name="Shape 327"/>
          <p:cNvPicPr preferRelativeResize="0"/>
          <p:nvPr/>
        </p:nvPicPr>
        <p:blipFill rotWithShape="1">
          <a:blip r:embed="rId2">
            <a:alphaModFix/>
          </a:blip>
          <a:srcRect b="0" l="0" r="0" t="0"/>
          <a:stretch/>
        </p:blipFill>
        <p:spPr>
          <a:xfrm>
            <a:off x="3903303" y="-2405"/>
            <a:ext cx="10159199" cy="5914200"/>
          </a:xfrm>
          <a:prstGeom prst="rect">
            <a:avLst/>
          </a:prstGeom>
          <a:noFill/>
          <a:ln>
            <a:noFill/>
          </a:ln>
        </p:spPr>
      </p:pic>
      <p:sp>
        <p:nvSpPr>
          <p:cNvPr id="328" name="Shape 328"/>
          <p:cNvSpPr/>
          <p:nvPr/>
        </p:nvSpPr>
        <p:spPr>
          <a:xfrm>
            <a:off x="-2367071" y="3606035"/>
            <a:ext cx="14564400" cy="3292799"/>
          </a:xfrm>
          <a:custGeom>
            <a:pathLst>
              <a:path extrusionOk="0" h="120000" w="120000">
                <a:moveTo>
                  <a:pt x="0" y="119022"/>
                </a:moveTo>
                <a:cubicBezTo>
                  <a:pt x="2922" y="98938"/>
                  <a:pt x="6544" y="80794"/>
                  <a:pt x="10744" y="65183"/>
                </a:cubicBezTo>
                <a:cubicBezTo>
                  <a:pt x="15394" y="47888"/>
                  <a:pt x="20677" y="33744"/>
                  <a:pt x="26416" y="23777"/>
                </a:cubicBezTo>
                <a:cubicBezTo>
                  <a:pt x="34783" y="9261"/>
                  <a:pt x="43688" y="2572"/>
                  <a:pt x="53327" y="4538"/>
                </a:cubicBezTo>
                <a:cubicBezTo>
                  <a:pt x="63122" y="6538"/>
                  <a:pt x="73327" y="18950"/>
                  <a:pt x="83222" y="23738"/>
                </a:cubicBezTo>
                <a:cubicBezTo>
                  <a:pt x="96000" y="29927"/>
                  <a:pt x="109038" y="21455"/>
                  <a:pt x="120000" y="0"/>
                </a:cubicBezTo>
                <a:lnTo>
                  <a:pt x="120000" y="120000"/>
                </a:lnTo>
                <a:lnTo>
                  <a:pt x="0" y="119022"/>
                </a:lnTo>
                <a:close/>
              </a:path>
            </a:pathLst>
          </a:custGeom>
          <a:gradFill>
            <a:gsLst>
              <a:gs pos="0">
                <a:srgbClr val="12763B"/>
              </a:gs>
              <a:gs pos="100000">
                <a:srgbClr val="57C374"/>
              </a:gs>
            </a:gsLst>
            <a:lin ang="16064248" scaled="0"/>
          </a:gradFill>
          <a:ln>
            <a:noFill/>
          </a:ln>
        </p:spPr>
        <p:txBody>
          <a:bodyPr anchorCtr="0" anchor="ctr" bIns="76175" lIns="76175" rIns="76175" tIns="76175">
            <a:noAutofit/>
          </a:bodyPr>
          <a:lstStyle/>
          <a:p>
            <a:pPr indent="0" lvl="0" marL="0" marR="0" rtl="0" algn="ctr">
              <a:lnSpc>
                <a:spcPct val="90000"/>
              </a:lnSpc>
              <a:spcBef>
                <a:spcPts val="0"/>
              </a:spcBef>
              <a:buClr>
                <a:schemeClr val="dk1"/>
              </a:buClr>
              <a:buFont typeface="Arial"/>
              <a:buNone/>
            </a:pPr>
            <a:r>
              <a:t/>
            </a:r>
            <a:endParaRPr sz="2599">
              <a:solidFill>
                <a:srgbClr val="FFFFFF"/>
              </a:solidFill>
              <a:latin typeface="Arial"/>
              <a:ea typeface="Arial"/>
              <a:cs typeface="Arial"/>
              <a:sym typeface="Arial"/>
            </a:endParaRPr>
          </a:p>
        </p:txBody>
      </p:sp>
      <p:grpSp>
        <p:nvGrpSpPr>
          <p:cNvPr id="329" name="Shape 329"/>
          <p:cNvGrpSpPr/>
          <p:nvPr/>
        </p:nvGrpSpPr>
        <p:grpSpPr>
          <a:xfrm>
            <a:off x="10614901" y="3030971"/>
            <a:ext cx="1377387" cy="2082988"/>
            <a:chOff x="-1" y="0"/>
            <a:chExt cx="2755325" cy="4165977"/>
          </a:xfrm>
        </p:grpSpPr>
        <p:pic>
          <p:nvPicPr>
            <p:cNvPr id="330" name="Shape 330"/>
            <p:cNvPicPr preferRelativeResize="0"/>
            <p:nvPr/>
          </p:nvPicPr>
          <p:blipFill rotWithShape="1">
            <a:blip r:embed="rId3">
              <a:alphaModFix/>
            </a:blip>
            <a:srcRect b="0" l="0" r="0" t="0"/>
            <a:stretch/>
          </p:blipFill>
          <p:spPr>
            <a:xfrm rot="10800000">
              <a:off x="1154842" y="3565978"/>
              <a:ext cx="445799" cy="600000"/>
            </a:xfrm>
            <a:prstGeom prst="rect">
              <a:avLst/>
            </a:prstGeom>
            <a:noFill/>
            <a:ln>
              <a:noFill/>
            </a:ln>
            <a:effectLst>
              <a:outerShdw blurRad="711200" rotWithShape="0">
                <a:srgbClr val="000000">
                  <a:alpha val="74509"/>
                </a:srgbClr>
              </a:outerShdw>
            </a:effectLst>
          </p:spPr>
        </p:pic>
        <p:grpSp>
          <p:nvGrpSpPr>
            <p:cNvPr id="331" name="Shape 331"/>
            <p:cNvGrpSpPr/>
            <p:nvPr/>
          </p:nvGrpSpPr>
          <p:grpSpPr>
            <a:xfrm>
              <a:off x="-1" y="0"/>
              <a:ext cx="2755325" cy="3590099"/>
              <a:chOff x="0" y="0"/>
              <a:chExt cx="2755325" cy="3590099"/>
            </a:xfrm>
          </p:grpSpPr>
          <p:sp>
            <p:nvSpPr>
              <p:cNvPr id="332" name="Shape 332"/>
              <p:cNvSpPr/>
              <p:nvPr/>
            </p:nvSpPr>
            <p:spPr>
              <a:xfrm>
                <a:off x="0" y="0"/>
                <a:ext cx="1377599" cy="359009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333" name="Shape 333"/>
              <p:cNvSpPr/>
              <p:nvPr/>
            </p:nvSpPr>
            <p:spPr>
              <a:xfrm>
                <a:off x="1377725" y="0"/>
                <a:ext cx="1377599" cy="359009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334" name="Shape 334"/>
          <p:cNvGrpSpPr/>
          <p:nvPr/>
        </p:nvGrpSpPr>
        <p:grpSpPr>
          <a:xfrm>
            <a:off x="9960566" y="3751781"/>
            <a:ext cx="574732" cy="869188"/>
            <a:chOff x="-1" y="-1"/>
            <a:chExt cx="1149695" cy="1738377"/>
          </a:xfrm>
        </p:grpSpPr>
        <p:pic>
          <p:nvPicPr>
            <p:cNvPr id="335" name="Shape 335"/>
            <p:cNvPicPr preferRelativeResize="0"/>
            <p:nvPr/>
          </p:nvPicPr>
          <p:blipFill rotWithShape="1">
            <a:blip r:embed="rId4">
              <a:alphaModFix/>
            </a:blip>
            <a:srcRect b="0" l="0" r="0" t="0"/>
            <a:stretch/>
          </p:blipFill>
          <p:spPr>
            <a:xfrm rot="10800000">
              <a:off x="481914" y="1487875"/>
              <a:ext cx="185999" cy="250499"/>
            </a:xfrm>
            <a:prstGeom prst="rect">
              <a:avLst/>
            </a:prstGeom>
            <a:noFill/>
            <a:ln>
              <a:noFill/>
            </a:ln>
            <a:effectLst>
              <a:outerShdw blurRad="711200" rotWithShape="0">
                <a:srgbClr val="000000">
                  <a:alpha val="74509"/>
                </a:srgbClr>
              </a:outerShdw>
            </a:effectLst>
          </p:spPr>
        </p:pic>
        <p:grpSp>
          <p:nvGrpSpPr>
            <p:cNvPr id="336" name="Shape 336"/>
            <p:cNvGrpSpPr/>
            <p:nvPr/>
          </p:nvGrpSpPr>
          <p:grpSpPr>
            <a:xfrm>
              <a:off x="-1" y="-1"/>
              <a:ext cx="1149695" cy="1498199"/>
              <a:chOff x="0" y="0"/>
              <a:chExt cx="1149695" cy="1498199"/>
            </a:xfrm>
          </p:grpSpPr>
          <p:sp>
            <p:nvSpPr>
              <p:cNvPr id="337" name="Shape 337"/>
              <p:cNvSpPr/>
              <p:nvPr/>
            </p:nvSpPr>
            <p:spPr>
              <a:xfrm>
                <a:off x="0" y="0"/>
                <a:ext cx="574799" cy="149819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338" name="Shape 338"/>
              <p:cNvSpPr/>
              <p:nvPr/>
            </p:nvSpPr>
            <p:spPr>
              <a:xfrm>
                <a:off x="574895" y="0"/>
                <a:ext cx="574799" cy="149819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339" name="Shape 339"/>
          <p:cNvGrpSpPr/>
          <p:nvPr/>
        </p:nvGrpSpPr>
        <p:grpSpPr>
          <a:xfrm>
            <a:off x="898270" y="1621554"/>
            <a:ext cx="5836531" cy="4428850"/>
            <a:chOff x="0" y="0"/>
            <a:chExt cx="11675399" cy="8857700"/>
          </a:xfrm>
        </p:grpSpPr>
        <p:grpSp>
          <p:nvGrpSpPr>
            <p:cNvPr id="340" name="Shape 340"/>
            <p:cNvGrpSpPr/>
            <p:nvPr/>
          </p:nvGrpSpPr>
          <p:grpSpPr>
            <a:xfrm>
              <a:off x="0" y="0"/>
              <a:ext cx="11675399" cy="8791778"/>
              <a:chOff x="0" y="0"/>
              <a:chExt cx="11675399" cy="8791778"/>
            </a:xfrm>
          </p:grpSpPr>
          <p:sp>
            <p:nvSpPr>
              <p:cNvPr id="341" name="Shape 341"/>
              <p:cNvSpPr/>
              <p:nvPr/>
            </p:nvSpPr>
            <p:spPr>
              <a:xfrm>
                <a:off x="7316660" y="7640978"/>
                <a:ext cx="739199" cy="1150799"/>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2" name="Shape 342"/>
              <p:cNvSpPr/>
              <p:nvPr/>
            </p:nvSpPr>
            <p:spPr>
              <a:xfrm>
                <a:off x="3723194" y="7640978"/>
                <a:ext cx="757800" cy="1150799"/>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3" name="Shape 343"/>
              <p:cNvSpPr/>
              <p:nvPr/>
            </p:nvSpPr>
            <p:spPr>
              <a:xfrm>
                <a:off x="0" y="0"/>
                <a:ext cx="11675399" cy="5737800"/>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4" name="Shape 344"/>
              <p:cNvSpPr/>
              <p:nvPr/>
            </p:nvSpPr>
            <p:spPr>
              <a:xfrm>
                <a:off x="1206470" y="5733978"/>
                <a:ext cx="9853199" cy="208890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345" name="Shape 345"/>
            <p:cNvSpPr/>
            <p:nvPr/>
          </p:nvSpPr>
          <p:spPr>
            <a:xfrm>
              <a:off x="6867052" y="8190800"/>
              <a:ext cx="1516799" cy="666899"/>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346" name="Shape 346"/>
            <p:cNvSpPr/>
            <p:nvPr/>
          </p:nvSpPr>
          <p:spPr>
            <a:xfrm>
              <a:off x="3324407" y="8190800"/>
              <a:ext cx="1516799" cy="666899"/>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p:spPr>
          <p:txBody>
            <a:bodyPr anchorCtr="0" anchor="ctr" bIns="38100" lIns="38100" rIns="38100" tIns="38100">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347" name="Shape 347"/>
          <p:cNvSpPr txBox="1"/>
          <p:nvPr>
            <p:ph type="title"/>
          </p:nvPr>
        </p:nvSpPr>
        <p:spPr>
          <a:xfrm>
            <a:off x="1217553" y="2027175"/>
            <a:ext cx="5223000" cy="2484899"/>
          </a:xfrm>
          <a:prstGeom prst="rect">
            <a:avLst/>
          </a:prstGeom>
          <a:noFill/>
          <a:ln>
            <a:noFill/>
          </a:ln>
        </p:spPr>
        <p:txBody>
          <a:bodyPr anchorCtr="0" anchor="ctr" bIns="91425" lIns="91425" rIns="91425" tIns="91425"/>
          <a:lstStyle>
            <a:lvl1pPr indent="0" lvl="0" marL="0" marR="0" rtl="0" algn="ctr">
              <a:lnSpc>
                <a:spcPct val="90000"/>
              </a:lnSpc>
              <a:spcBef>
                <a:spcPts val="0"/>
              </a:spcBef>
              <a:spcAft>
                <a:spcPts val="0"/>
              </a:spcAft>
              <a:buClr>
                <a:srgbClr val="E0C075"/>
              </a:buClr>
              <a:buFont typeface="Arial"/>
              <a:buNone/>
              <a:defRPr b="0" i="0" sz="3649" u="none" cap="none" strike="noStrike">
                <a:solidFill>
                  <a:srgbClr val="E0C075"/>
                </a:solidFill>
                <a:latin typeface="Arial"/>
                <a:ea typeface="Arial"/>
                <a:cs typeface="Arial"/>
                <a:sym typeface="Arial"/>
              </a:defRPr>
            </a:lvl1pPr>
            <a:lvl2pPr indent="101600" lvl="1"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2pPr>
            <a:lvl3pPr indent="215900" lvl="2"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3pPr>
            <a:lvl4pPr indent="330200" lvl="3"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4pPr>
            <a:lvl5pPr indent="444500" lvl="4"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5pPr>
            <a:lvl6pPr indent="558800" lvl="5"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6pPr>
            <a:lvl7pPr indent="673100" lvl="6"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7pPr>
            <a:lvl8pPr indent="787400" lvl="7"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8pPr>
            <a:lvl9pPr indent="901700" lvl="8" marL="0" marR="0" rtl="0" algn="l">
              <a:lnSpc>
                <a:spcPct val="90000"/>
              </a:lnSpc>
              <a:spcBef>
                <a:spcPts val="0"/>
              </a:spcBef>
              <a:spcAft>
                <a:spcPts val="0"/>
              </a:spcAft>
              <a:buClr>
                <a:srgbClr val="FFFFFF"/>
              </a:buClr>
              <a:buFont typeface="Arial"/>
              <a:buNone/>
              <a:defRPr b="0" i="0" sz="3399" u="none" cap="none" strike="noStrike">
                <a:solidFill>
                  <a:srgbClr val="FFFFFF"/>
                </a:solidFill>
                <a:latin typeface="Arial"/>
                <a:ea typeface="Arial"/>
                <a:cs typeface="Arial"/>
                <a:sym typeface="Arial"/>
              </a:defRPr>
            </a:lvl9pPr>
          </a:lstStyle>
          <a:p/>
        </p:txBody>
      </p:sp>
      <p:sp>
        <p:nvSpPr>
          <p:cNvPr id="348" name="Shape 348"/>
          <p:cNvSpPr txBox="1"/>
          <p:nvPr>
            <p:ph idx="1" type="body"/>
          </p:nvPr>
        </p:nvSpPr>
        <p:spPr>
          <a:xfrm>
            <a:off x="1868630" y="4844626"/>
            <a:ext cx="4276500" cy="290700"/>
          </a:xfrm>
          <a:prstGeom prst="rect">
            <a:avLst/>
          </a:prstGeom>
          <a:noFill/>
          <a:ln>
            <a:noFill/>
          </a:ln>
        </p:spPr>
        <p:txBody>
          <a:bodyPr anchorCtr="0" anchor="ctr" bIns="91425" lIns="91425" rIns="91425" tIns="91425"/>
          <a:lstStyle>
            <a:lvl1pPr indent="0" lvl="0" marL="0" marR="0" rtl="0" algn="ctr">
              <a:lnSpc>
                <a:spcPct val="90000"/>
              </a:lnSpc>
              <a:spcBef>
                <a:spcPts val="0"/>
              </a:spcBef>
              <a:spcAft>
                <a:spcPts val="0"/>
              </a:spcAft>
              <a:buClr>
                <a:srgbClr val="4B3013"/>
              </a:buClr>
              <a:buFont typeface="Arial"/>
              <a:buNone/>
              <a:defRPr b="0" i="0" sz="2100" u="none" cap="none" strike="noStrike">
                <a:solidFill>
                  <a:srgbClr val="4B3013"/>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3400" u="none" cap="none" strike="noStrike">
                <a:solidFill>
                  <a:srgbClr val="FFFFFF"/>
                </a:solidFill>
                <a:latin typeface="Arial"/>
                <a:ea typeface="Arial"/>
                <a:cs typeface="Arial"/>
                <a:sym typeface="Arial"/>
              </a:defRPr>
            </a:lvl2pPr>
            <a:lvl3pPr indent="-149956" lvl="2" marL="791306" marR="0" rtl="0" algn="l">
              <a:lnSpc>
                <a:spcPct val="90000"/>
              </a:lnSpc>
              <a:spcBef>
                <a:spcPts val="1200"/>
              </a:spcBef>
              <a:spcAft>
                <a:spcPts val="0"/>
              </a:spcAft>
              <a:buClr>
                <a:srgbClr val="FFFFFF"/>
              </a:buClr>
              <a:buSzPct val="75000"/>
              <a:buFont typeface="Arial"/>
              <a:buChar char="•"/>
              <a:defRPr b="0" baseline="30000" i="0" sz="2800" u="none" cap="none" strike="noStrike">
                <a:solidFill>
                  <a:srgbClr val="FFFFFF"/>
                </a:solidFill>
                <a:latin typeface="Arial"/>
                <a:ea typeface="Arial"/>
                <a:cs typeface="Arial"/>
                <a:sym typeface="Arial"/>
              </a:defRPr>
            </a:lvl3pPr>
            <a:lvl4pPr indent="-192087" lvl="3" marL="1143000" marR="0" rtl="0" algn="l">
              <a:lnSpc>
                <a:spcPct val="90000"/>
              </a:lnSpc>
              <a:spcBef>
                <a:spcPts val="1500"/>
              </a:spcBef>
              <a:spcAft>
                <a:spcPts val="0"/>
              </a:spcAft>
              <a:buClr>
                <a:srgbClr val="FFFFFF"/>
              </a:buClr>
              <a:buSzPct val="75000"/>
              <a:buFont typeface="Arial"/>
              <a:buChar char="•"/>
              <a:defRPr b="0" baseline="30000" i="0" sz="2100" u="none" cap="none" strike="noStrike">
                <a:solidFill>
                  <a:srgbClr val="FFFFFF"/>
                </a:solidFill>
                <a:latin typeface="Arial"/>
                <a:ea typeface="Arial"/>
                <a:cs typeface="Arial"/>
                <a:sym typeface="Arial"/>
              </a:defRPr>
            </a:lvl4pPr>
            <a:lvl5pPr indent="-192087" lvl="4" marL="1524000" marR="0" rtl="0" algn="l">
              <a:lnSpc>
                <a:spcPct val="90000"/>
              </a:lnSpc>
              <a:spcBef>
                <a:spcPts val="1500"/>
              </a:spcBef>
              <a:spcAft>
                <a:spcPts val="0"/>
              </a:spcAft>
              <a:buClr>
                <a:srgbClr val="FFFFFF"/>
              </a:buClr>
              <a:buSzPct val="75000"/>
              <a:buFont typeface="Arial"/>
              <a:buChar char="•"/>
              <a:defRPr b="0" i="0" sz="2100" u="none" cap="none" strike="noStrike">
                <a:solidFill>
                  <a:srgbClr val="FFFFFF"/>
                </a:solidFill>
                <a:latin typeface="Arial"/>
                <a:ea typeface="Arial"/>
                <a:cs typeface="Arial"/>
                <a:sym typeface="Arial"/>
              </a:defRPr>
            </a:lvl5pPr>
            <a:lvl6pPr indent="5588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731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7874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017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349" name="Shape 349"/>
          <p:cNvSpPr/>
          <p:nvPr/>
        </p:nvSpPr>
        <p:spPr>
          <a:xfrm>
            <a:off x="12193338" y="-1050132"/>
            <a:ext cx="6381299" cy="90123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350" name="Shape 350"/>
          <p:cNvSpPr/>
          <p:nvPr/>
        </p:nvSpPr>
        <p:spPr>
          <a:xfrm>
            <a:off x="-6385792" y="-71684"/>
            <a:ext cx="6381299" cy="7847700"/>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351" name="Shape 351"/>
          <p:cNvSpPr/>
          <p:nvPr/>
        </p:nvSpPr>
        <p:spPr>
          <a:xfrm>
            <a:off x="-2013765" y="6858000"/>
            <a:ext cx="17501699" cy="817799"/>
          </a:xfrm>
          <a:prstGeom prst="rect">
            <a:avLst/>
          </a:prstGeom>
          <a:solidFill>
            <a:srgbClr val="A2AAB3"/>
          </a:solidFill>
          <a:ln>
            <a:noFill/>
          </a:ln>
        </p:spPr>
        <p:txBody>
          <a:bodyPr anchorCtr="0" anchor="ctr" bIns="38075" lIns="38075" rIns="38075" tIns="38075">
            <a:noAutofit/>
          </a:bodyPr>
          <a:lstStyle/>
          <a:p>
            <a:pPr indent="101600" lvl="0" marL="0" marR="0" rtl="0" algn="ctr">
              <a:lnSpc>
                <a:spcPct val="90000"/>
              </a:lnSpc>
              <a:spcBef>
                <a:spcPts val="0"/>
              </a:spcBef>
              <a:buClr>
                <a:schemeClr val="dk1"/>
              </a:buClr>
              <a:buFont typeface="Arial"/>
              <a:buNone/>
            </a:pPr>
            <a:r>
              <a:t/>
            </a:r>
            <a:endParaRPr sz="1800">
              <a:solidFill>
                <a:srgbClr val="FFFFFF"/>
              </a:solidFill>
              <a:latin typeface="Arial"/>
              <a:ea typeface="Arial"/>
              <a:cs typeface="Arial"/>
              <a:sym typeface="Arial"/>
            </a:endParaRPr>
          </a:p>
        </p:txBody>
      </p:sp>
      <p:sp>
        <p:nvSpPr>
          <p:cNvPr id="352" name="Shape 352"/>
          <p:cNvSpPr txBox="1"/>
          <p:nvPr>
            <p:ph idx="12" type="sldNum"/>
          </p:nvPr>
        </p:nvSpPr>
        <p:spPr>
          <a:xfrm>
            <a:off x="5916023" y="6509742"/>
            <a:ext cx="347999" cy="328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buClr>
                <a:srgbClr val="FFFFFF"/>
              </a:buClr>
              <a:buSzPct val="25000"/>
              <a:buFont typeface="Helvetica Neue"/>
              <a:buNone/>
            </a:pPr>
            <a:fld id="{00000000-1234-1234-1234-123412341234}" type="slidenum">
              <a:rPr lang="en-US" sz="1200">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ank You_slide">
    <p:bg>
      <p:bgPr>
        <a:gradFill>
          <a:gsLst>
            <a:gs pos="0">
              <a:srgbClr val="118ED9"/>
            </a:gs>
            <a:gs pos="78899">
              <a:srgbClr val="4CC0D9"/>
            </a:gs>
            <a:gs pos="100000">
              <a:srgbClr val="68E2B3"/>
            </a:gs>
          </a:gsLst>
          <a:lin ang="5400000" scaled="0"/>
        </a:gradFill>
      </p:bgPr>
    </p:bg>
    <p:spTree>
      <p:nvGrpSpPr>
        <p:cNvPr id="353" name="Shape 353"/>
        <p:cNvGrpSpPr/>
        <p:nvPr/>
      </p:nvGrpSpPr>
      <p:grpSpPr>
        <a:xfrm>
          <a:off x="0" y="0"/>
          <a:ext cx="0" cy="0"/>
          <a:chOff x="0" y="0"/>
          <a:chExt cx="0" cy="0"/>
        </a:xfrm>
      </p:grpSpPr>
      <p:pic>
        <p:nvPicPr>
          <p:cNvPr id="354" name="Shape 354"/>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
        <p:nvSpPr>
          <p:cNvPr id="355" name="Shape 355"/>
          <p:cNvSpPr/>
          <p:nvPr/>
        </p:nvSpPr>
        <p:spPr>
          <a:xfrm>
            <a:off x="2830513" y="2051050"/>
            <a:ext cx="6527800" cy="27559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r>
              <a:rPr lang="en-US" sz="8800">
                <a:solidFill>
                  <a:schemeClr val="lt1"/>
                </a:solidFill>
                <a:latin typeface="Arial"/>
                <a:ea typeface="Arial"/>
                <a:cs typeface="Arial"/>
                <a:sym typeface="Arial"/>
              </a:rPr>
              <a:t>Thank Y   u</a:t>
            </a:r>
          </a:p>
        </p:txBody>
      </p:sp>
      <p:sp>
        <p:nvSpPr>
          <p:cNvPr id="356" name="Shape 356"/>
          <p:cNvSpPr/>
          <p:nvPr/>
        </p:nvSpPr>
        <p:spPr>
          <a:xfrm>
            <a:off x="7330160" y="3260293"/>
            <a:ext cx="814832" cy="574198"/>
          </a:xfrm>
          <a:custGeom>
            <a:pathLst>
              <a:path extrusionOk="0" h="120000" w="120000">
                <a:moveTo>
                  <a:pt x="8111" y="33215"/>
                </a:moveTo>
                <a:cubicBezTo>
                  <a:pt x="8111" y="37912"/>
                  <a:pt x="8774" y="42385"/>
                  <a:pt x="10022" y="46467"/>
                </a:cubicBezTo>
                <a:cubicBezTo>
                  <a:pt x="4016" y="51444"/>
                  <a:pt x="0" y="60782"/>
                  <a:pt x="0" y="71463"/>
                </a:cubicBezTo>
                <a:cubicBezTo>
                  <a:pt x="0" y="87455"/>
                  <a:pt x="8969" y="100372"/>
                  <a:pt x="20045" y="100372"/>
                </a:cubicBezTo>
                <a:cubicBezTo>
                  <a:pt x="21449" y="100372"/>
                  <a:pt x="22814" y="100149"/>
                  <a:pt x="24140" y="99757"/>
                </a:cubicBezTo>
                <a:cubicBezTo>
                  <a:pt x="27182" y="111556"/>
                  <a:pt x="35099" y="119944"/>
                  <a:pt x="44380" y="119944"/>
                </a:cubicBezTo>
                <a:cubicBezTo>
                  <a:pt x="53311" y="119944"/>
                  <a:pt x="60955" y="112171"/>
                  <a:pt x="64231" y="101155"/>
                </a:cubicBezTo>
                <a:cubicBezTo>
                  <a:pt x="66727" y="102889"/>
                  <a:pt x="69535" y="103895"/>
                  <a:pt x="72499" y="103895"/>
                </a:cubicBezTo>
                <a:cubicBezTo>
                  <a:pt x="79597" y="103895"/>
                  <a:pt x="85758" y="98303"/>
                  <a:pt x="89034" y="90027"/>
                </a:cubicBezTo>
                <a:cubicBezTo>
                  <a:pt x="90672" y="90531"/>
                  <a:pt x="92349" y="90754"/>
                  <a:pt x="94104" y="90754"/>
                </a:cubicBezTo>
                <a:cubicBezTo>
                  <a:pt x="108378" y="90754"/>
                  <a:pt x="119961" y="74091"/>
                  <a:pt x="119961" y="53513"/>
                </a:cubicBezTo>
                <a:cubicBezTo>
                  <a:pt x="119961" y="32935"/>
                  <a:pt x="108378" y="16216"/>
                  <a:pt x="94104" y="16216"/>
                </a:cubicBezTo>
                <a:cubicBezTo>
                  <a:pt x="90399" y="16216"/>
                  <a:pt x="86850" y="17390"/>
                  <a:pt x="83652" y="19403"/>
                </a:cubicBezTo>
                <a:cubicBezTo>
                  <a:pt x="79987" y="10065"/>
                  <a:pt x="73045" y="3746"/>
                  <a:pt x="65128" y="3746"/>
                </a:cubicBezTo>
                <a:cubicBezTo>
                  <a:pt x="59200" y="3746"/>
                  <a:pt x="53818" y="7325"/>
                  <a:pt x="49918" y="13084"/>
                </a:cubicBezTo>
                <a:cubicBezTo>
                  <a:pt x="45667" y="5144"/>
                  <a:pt x="38960" y="0"/>
                  <a:pt x="31394" y="0"/>
                </a:cubicBezTo>
                <a:cubicBezTo>
                  <a:pt x="18524" y="0"/>
                  <a:pt x="8111" y="14874"/>
                  <a:pt x="8111" y="33215"/>
                </a:cubicBezTo>
              </a:path>
            </a:pathLst>
          </a:custGeom>
          <a:solidFill>
            <a:schemeClr val="lt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ogo_Slide">
    <p:bg>
      <p:bgPr>
        <a:solidFill>
          <a:schemeClr val="lt1"/>
        </a:solidFill>
      </p:bgPr>
    </p:bg>
    <p:spTree>
      <p:nvGrpSpPr>
        <p:cNvPr id="357" name="Shape 357"/>
        <p:cNvGrpSpPr/>
        <p:nvPr/>
      </p:nvGrpSpPr>
      <p:grpSpPr>
        <a:xfrm>
          <a:off x="0" y="0"/>
          <a:ext cx="0" cy="0"/>
          <a:chOff x="0" y="0"/>
          <a:chExt cx="0" cy="0"/>
        </a:xfrm>
      </p:grpSpPr>
      <p:pic>
        <p:nvPicPr>
          <p:cNvPr descr="Salesforce Logo.png" id="358" name="Shape 358"/>
          <p:cNvPicPr preferRelativeResize="0"/>
          <p:nvPr/>
        </p:nvPicPr>
        <p:blipFill rotWithShape="1">
          <a:blip r:embed="rId2">
            <a:alphaModFix/>
          </a:blip>
          <a:srcRect b="0" l="0" r="0" t="0"/>
          <a:stretch/>
        </p:blipFill>
        <p:spPr>
          <a:xfrm>
            <a:off x="4422775" y="2259013"/>
            <a:ext cx="3343274" cy="2339975"/>
          </a:xfrm>
          <a:prstGeom prst="rect">
            <a:avLst/>
          </a:prstGeom>
          <a:noFill/>
          <a:ln>
            <a:noFill/>
          </a:ln>
        </p:spPr>
      </p:pic>
      <p:pic>
        <p:nvPicPr>
          <p:cNvPr descr="Salesforce Logo.png" id="359" name="Shape 359"/>
          <p:cNvPicPr preferRelativeResize="0"/>
          <p:nvPr/>
        </p:nvPicPr>
        <p:blipFill rotWithShape="1">
          <a:blip r:embed="rId2">
            <a:alphaModFix/>
          </a:blip>
          <a:srcRect b="0" l="0" r="0" t="0"/>
          <a:stretch/>
        </p:blipFill>
        <p:spPr>
          <a:xfrm>
            <a:off x="4422728" y="2258819"/>
            <a:ext cx="3343368" cy="234036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 A">
    <p:bg>
      <p:bgPr>
        <a:solidFill>
          <a:schemeClr val="lt1"/>
        </a:solidFill>
      </p:bgPr>
    </p:bg>
    <p:spTree>
      <p:nvGrpSpPr>
        <p:cNvPr id="360" name="Shape 360"/>
        <p:cNvGrpSpPr/>
        <p:nvPr/>
      </p:nvGrpSpPr>
      <p:grpSpPr>
        <a:xfrm>
          <a:off x="0" y="0"/>
          <a:ext cx="0" cy="0"/>
          <a:chOff x="0" y="0"/>
          <a:chExt cx="0" cy="0"/>
        </a:xfrm>
      </p:grpSpPr>
      <p:sp>
        <p:nvSpPr>
          <p:cNvPr id="361" name="Shape 361"/>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2" name="Shape 362"/>
          <p:cNvPicPr preferRelativeResize="0"/>
          <p:nvPr/>
        </p:nvPicPr>
        <p:blipFill rotWithShape="1">
          <a:blip r:embed="rId2">
            <a:alphaModFix/>
          </a:blip>
          <a:srcRect b="-5482" l="0" r="0" t="5483"/>
          <a:stretch/>
        </p:blipFill>
        <p:spPr>
          <a:xfrm>
            <a:off x="0" y="0"/>
            <a:ext cx="12188824" cy="6856214"/>
          </a:xfrm>
          <a:prstGeom prst="rect">
            <a:avLst/>
          </a:prstGeom>
          <a:noFill/>
          <a:ln>
            <a:noFill/>
          </a:ln>
        </p:spPr>
      </p:pic>
      <p:sp>
        <p:nvSpPr>
          <p:cNvPr id="363" name="Shape 363"/>
          <p:cNvSpPr/>
          <p:nvPr/>
        </p:nvSpPr>
        <p:spPr>
          <a:xfrm>
            <a:off x="457135" y="456306"/>
            <a:ext cx="11274551" cy="5943599"/>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4" name="Shape 364"/>
          <p:cNvSpPr txBox="1"/>
          <p:nvPr>
            <p:ph type="ctrTitle"/>
          </p:nvPr>
        </p:nvSpPr>
        <p:spPr>
          <a:xfrm>
            <a:off x="896112" y="697822"/>
            <a:ext cx="10694468" cy="275077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65" name="Shape 365"/>
          <p:cNvSpPr txBox="1"/>
          <p:nvPr>
            <p:ph idx="1" type="subTitle"/>
          </p:nvPr>
        </p:nvSpPr>
        <p:spPr>
          <a:xfrm>
            <a:off x="914400" y="3444260"/>
            <a:ext cx="10021823" cy="384047"/>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366" name="Shape 366"/>
          <p:cNvSpPr txBox="1"/>
          <p:nvPr>
            <p:ph idx="2" type="body"/>
          </p:nvPr>
        </p:nvSpPr>
        <p:spPr>
          <a:xfrm>
            <a:off x="914400" y="4608623"/>
            <a:ext cx="7464056" cy="6113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600" u="none" cap="none" strike="noStrike">
                <a:solidFill>
                  <a:srgbClr val="58707E"/>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7" name="Shape 367"/>
          <p:cNvSpPr txBox="1"/>
          <p:nvPr>
            <p:ph idx="3" type="body"/>
          </p:nvPr>
        </p:nvSpPr>
        <p:spPr>
          <a:xfrm>
            <a:off x="914400" y="5338703"/>
            <a:ext cx="7464056" cy="970824"/>
          </a:xfrm>
          <a:prstGeom prst="rect">
            <a:avLst/>
          </a:prstGeom>
          <a:noFill/>
          <a:ln>
            <a:noFill/>
          </a:ln>
        </p:spPr>
        <p:txBody>
          <a:bodyPr anchorCtr="0" anchor="t" bIns="91425" lIns="91425" rIns="91425" tIns="91425"/>
          <a:lstStyle>
            <a:lvl1pPr indent="88900" lvl="0" marL="0" marR="0" rtl="0" algn="l">
              <a:spcBef>
                <a:spcPts val="1200"/>
              </a:spcBef>
              <a:spcAft>
                <a:spcPts val="200"/>
              </a:spcAft>
              <a:buClr>
                <a:srgbClr val="7F7F7F"/>
              </a:buClr>
              <a:buSzPct val="100000"/>
              <a:buFont typeface="Arial"/>
              <a:buChar char="​"/>
              <a:defRPr b="1" i="0" sz="1400" u="none" cap="none" strike="noStrike">
                <a:solidFill>
                  <a:srgbClr val="58707E"/>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368" name="Shape 368"/>
          <p:cNvPicPr preferRelativeResize="0"/>
          <p:nvPr/>
        </p:nvPicPr>
        <p:blipFill rotWithShape="1">
          <a:blip r:embed="rId3">
            <a:alphaModFix/>
          </a:blip>
          <a:srcRect b="0" l="0" r="0" t="0"/>
          <a:stretch/>
        </p:blipFill>
        <p:spPr>
          <a:xfrm>
            <a:off x="914400" y="883207"/>
            <a:ext cx="1563939" cy="109476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B">
    <p:bg>
      <p:bgPr>
        <a:solidFill>
          <a:srgbClr val="178BD1"/>
        </a:solidFill>
      </p:bgPr>
    </p:bg>
    <p:spTree>
      <p:nvGrpSpPr>
        <p:cNvPr id="369" name="Shape 369"/>
        <p:cNvGrpSpPr/>
        <p:nvPr/>
      </p:nvGrpSpPr>
      <p:grpSpPr>
        <a:xfrm>
          <a:off x="0" y="0"/>
          <a:ext cx="0" cy="0"/>
          <a:chOff x="0" y="0"/>
          <a:chExt cx="0" cy="0"/>
        </a:xfrm>
      </p:grpSpPr>
      <p:sp>
        <p:nvSpPr>
          <p:cNvPr id="370" name="Shape 370"/>
          <p:cNvSpPr/>
          <p:nvPr/>
        </p:nvSpPr>
        <p:spPr>
          <a:xfrm>
            <a:off x="950862" y="1287557"/>
            <a:ext cx="10641019" cy="176861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noFill/>
          <a:ln>
            <a:noFill/>
          </a:ln>
        </p:spPr>
      </p:sp>
      <p:sp>
        <p:nvSpPr>
          <p:cNvPr id="371" name="Shape 371"/>
          <p:cNvSpPr/>
          <p:nvPr/>
        </p:nvSpPr>
        <p:spPr>
          <a:xfrm>
            <a:off x="0" y="-20225"/>
            <a:ext cx="12188824" cy="2411794"/>
          </a:xfrm>
          <a:prstGeom prst="rect">
            <a:avLst/>
          </a:prstGeom>
          <a:gradFill>
            <a:gsLst>
              <a:gs pos="0">
                <a:srgbClr val="309FFF"/>
              </a:gs>
              <a:gs pos="100000">
                <a:srgbClr val="68E2B3"/>
              </a:gs>
            </a:gsLst>
            <a:lin ang="5400000" scaled="0"/>
          </a:gradFill>
          <a:ln>
            <a:noFill/>
          </a:ln>
        </p:spPr>
        <p:txBody>
          <a:bodyPr anchorCtr="0" anchor="ctr" bIns="76200" lIns="76200" rIns="76200" tIns="76200">
            <a:noAutofit/>
          </a:bodyPr>
          <a:lstStyle/>
          <a:p>
            <a:pPr indent="0" lvl="0" marL="0" marR="0" rtl="0" algn="ctr">
              <a:lnSpc>
                <a:spcPct val="90000"/>
              </a:lnSpc>
              <a:spcBef>
                <a:spcPts val="0"/>
              </a:spcBef>
              <a:buSzPct val="25000"/>
              <a:buNone/>
            </a:pPr>
            <a:r>
              <a:rPr lang="en-US" sz="2600">
                <a:solidFill>
                  <a:schemeClr val="dk1"/>
                </a:solidFill>
                <a:latin typeface="Arial"/>
                <a:ea typeface="Arial"/>
                <a:cs typeface="Arial"/>
                <a:sym typeface="Arial"/>
              </a:rPr>
              <a:t> </a:t>
            </a:r>
          </a:p>
        </p:txBody>
      </p:sp>
      <p:pic>
        <p:nvPicPr>
          <p:cNvPr id="372" name="Shape 372"/>
          <p:cNvPicPr preferRelativeResize="0"/>
          <p:nvPr/>
        </p:nvPicPr>
        <p:blipFill rotWithShape="1">
          <a:blip r:embed="rId2">
            <a:alphaModFix/>
          </a:blip>
          <a:srcRect b="0" l="0" r="0" t="0"/>
          <a:stretch/>
        </p:blipFill>
        <p:spPr>
          <a:xfrm>
            <a:off x="3936905" y="-24069"/>
            <a:ext cx="5257219" cy="5257219"/>
          </a:xfrm>
          <a:prstGeom prst="rect">
            <a:avLst/>
          </a:prstGeom>
          <a:noFill/>
          <a:ln>
            <a:noFill/>
          </a:ln>
        </p:spPr>
      </p:pic>
      <p:sp>
        <p:nvSpPr>
          <p:cNvPr id="373" name="Shape 373"/>
          <p:cNvSpPr/>
          <p:nvPr/>
        </p:nvSpPr>
        <p:spPr>
          <a:xfrm>
            <a:off x="9764421" y="1725989"/>
            <a:ext cx="2024196" cy="514886"/>
          </a:xfrm>
          <a:custGeom>
            <a:pathLst>
              <a:path extrusionOk="0" h="120000" w="120000">
                <a:moveTo>
                  <a:pt x="11633" y="36144"/>
                </a:moveTo>
                <a:lnTo>
                  <a:pt x="67533" y="0"/>
                </a:lnTo>
                <a:lnTo>
                  <a:pt x="120000" y="44816"/>
                </a:lnTo>
                <a:lnTo>
                  <a:pt x="88372" y="120000"/>
                </a:lnTo>
                <a:lnTo>
                  <a:pt x="0" y="114700"/>
                </a:lnTo>
                <a:lnTo>
                  <a:pt x="11633" y="36144"/>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4" name="Shape 374"/>
          <p:cNvSpPr/>
          <p:nvPr/>
        </p:nvSpPr>
        <p:spPr>
          <a:xfrm>
            <a:off x="0" y="915000"/>
            <a:ext cx="6316994" cy="1409941"/>
          </a:xfrm>
          <a:custGeom>
            <a:pathLst>
              <a:path extrusionOk="0" h="120000" w="120000">
                <a:moveTo>
                  <a:pt x="57507" y="0"/>
                </a:moveTo>
                <a:lnTo>
                  <a:pt x="66385" y="38122"/>
                </a:lnTo>
                <a:lnTo>
                  <a:pt x="87978" y="50961"/>
                </a:lnTo>
                <a:lnTo>
                  <a:pt x="90952" y="71544"/>
                </a:lnTo>
                <a:lnTo>
                  <a:pt x="96211" y="69716"/>
                </a:lnTo>
                <a:lnTo>
                  <a:pt x="99288" y="77405"/>
                </a:lnTo>
                <a:lnTo>
                  <a:pt x="120000" y="120000"/>
                </a:lnTo>
                <a:lnTo>
                  <a:pt x="104509" y="115744"/>
                </a:lnTo>
                <a:lnTo>
                  <a:pt x="0" y="116285"/>
                </a:lnTo>
                <a:lnTo>
                  <a:pt x="0" y="19368"/>
                </a:lnTo>
                <a:lnTo>
                  <a:pt x="27195" y="31727"/>
                </a:lnTo>
                <a:lnTo>
                  <a:pt x="39520" y="20111"/>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5" name="Shape 375"/>
          <p:cNvSpPr/>
          <p:nvPr/>
        </p:nvSpPr>
        <p:spPr>
          <a:xfrm flipH="1">
            <a:off x="1297070" y="1035507"/>
            <a:ext cx="1624215" cy="1037007"/>
          </a:xfrm>
          <a:custGeom>
            <a:pathLst>
              <a:path extrusionOk="0" h="120000" w="120000">
                <a:moveTo>
                  <a:pt x="39716" y="26111"/>
                </a:moveTo>
                <a:lnTo>
                  <a:pt x="0" y="0"/>
                </a:lnTo>
                <a:lnTo>
                  <a:pt x="96261" y="120000"/>
                </a:lnTo>
                <a:lnTo>
                  <a:pt x="120000" y="93761"/>
                </a:lnTo>
                <a:lnTo>
                  <a:pt x="39716" y="26111"/>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6" name="Shape 376"/>
          <p:cNvSpPr/>
          <p:nvPr/>
        </p:nvSpPr>
        <p:spPr>
          <a:xfrm flipH="1">
            <a:off x="2908411" y="1367805"/>
            <a:ext cx="647335" cy="199190"/>
          </a:xfrm>
          <a:custGeom>
            <a:pathLst>
              <a:path extrusionOk="0" h="120000" w="120000">
                <a:moveTo>
                  <a:pt x="10188" y="0"/>
                </a:moveTo>
                <a:lnTo>
                  <a:pt x="0" y="5650"/>
                </a:lnTo>
                <a:lnTo>
                  <a:pt x="74811" y="120000"/>
                </a:lnTo>
                <a:lnTo>
                  <a:pt x="120000" y="78111"/>
                </a:lnTo>
                <a:lnTo>
                  <a:pt x="10188" y="0"/>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7" name="Shape 377"/>
          <p:cNvSpPr/>
          <p:nvPr/>
        </p:nvSpPr>
        <p:spPr>
          <a:xfrm flipH="1">
            <a:off x="3232015" y="1464073"/>
            <a:ext cx="1172490" cy="196410"/>
          </a:xfrm>
          <a:custGeom>
            <a:pathLst>
              <a:path extrusionOk="0" h="120000" w="120000">
                <a:moveTo>
                  <a:pt x="48922" y="0"/>
                </a:moveTo>
                <a:lnTo>
                  <a:pt x="0" y="46761"/>
                </a:lnTo>
                <a:lnTo>
                  <a:pt x="95050" y="120000"/>
                </a:lnTo>
                <a:lnTo>
                  <a:pt x="120000" y="77516"/>
                </a:lnTo>
                <a:lnTo>
                  <a:pt x="48922" y="0"/>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78" name="Shape 378"/>
          <p:cNvSpPr/>
          <p:nvPr/>
        </p:nvSpPr>
        <p:spPr>
          <a:xfrm>
            <a:off x="0" y="2389896"/>
            <a:ext cx="12188824" cy="4468103"/>
          </a:xfrm>
          <a:prstGeom prst="rect">
            <a:avLst/>
          </a:prstGeom>
          <a:gradFill>
            <a:gsLst>
              <a:gs pos="0">
                <a:srgbClr val="B2CCA1"/>
              </a:gs>
              <a:gs pos="100000">
                <a:srgbClr val="E3E9CD"/>
              </a:gs>
            </a:gsLst>
            <a:lin ang="5400000" scaled="0"/>
          </a:gradFill>
          <a:ln>
            <a:noFill/>
          </a:ln>
        </p:spPr>
        <p:txBody>
          <a:bodyPr anchorCtr="0" anchor="t" bIns="45700" lIns="22850" rIns="22850" tIns="45700">
            <a:noAutofit/>
          </a:bodyPr>
          <a:lstStyle/>
          <a:p>
            <a:pPr indent="0" lvl="0" marL="0" marR="0" rtl="0" algn="l">
              <a:lnSpc>
                <a:spcPct val="100000"/>
              </a:lnSpc>
              <a:spcBef>
                <a:spcPts val="0"/>
              </a:spcBef>
              <a:buSzPct val="25000"/>
              <a:buNone/>
            </a:pPr>
            <a:r>
              <a:rPr lang="en-US" sz="900">
                <a:solidFill>
                  <a:srgbClr val="000000"/>
                </a:solidFill>
                <a:latin typeface="Calibri"/>
                <a:ea typeface="Calibri"/>
                <a:cs typeface="Calibri"/>
                <a:sym typeface="Calibri"/>
              </a:rPr>
              <a:t> </a:t>
            </a:r>
          </a:p>
        </p:txBody>
      </p:sp>
      <p:sp>
        <p:nvSpPr>
          <p:cNvPr id="379" name="Shape 379"/>
          <p:cNvSpPr/>
          <p:nvPr/>
        </p:nvSpPr>
        <p:spPr>
          <a:xfrm>
            <a:off x="8126525" y="1455105"/>
            <a:ext cx="2489643" cy="1083532"/>
          </a:xfrm>
          <a:custGeom>
            <a:pathLst>
              <a:path extrusionOk="0" h="120000" w="120000">
                <a:moveTo>
                  <a:pt x="700" y="54272"/>
                </a:moveTo>
                <a:lnTo>
                  <a:pt x="58205" y="26333"/>
                </a:lnTo>
                <a:lnTo>
                  <a:pt x="99588" y="37927"/>
                </a:lnTo>
                <a:lnTo>
                  <a:pt x="120000" y="0"/>
                </a:lnTo>
                <a:lnTo>
                  <a:pt x="80433" y="120000"/>
                </a:lnTo>
                <a:lnTo>
                  <a:pt x="0" y="56105"/>
                </a:lnTo>
                <a:lnTo>
                  <a:pt x="700" y="54272"/>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0" name="Shape 380"/>
          <p:cNvSpPr/>
          <p:nvPr/>
        </p:nvSpPr>
        <p:spPr>
          <a:xfrm>
            <a:off x="8294535" y="1693763"/>
            <a:ext cx="1213804" cy="462332"/>
          </a:xfrm>
          <a:custGeom>
            <a:pathLst>
              <a:path extrusionOk="0" h="120000" w="120000">
                <a:moveTo>
                  <a:pt x="99377" y="210"/>
                </a:moveTo>
                <a:cubicBezTo>
                  <a:pt x="98705" y="-2907"/>
                  <a:pt x="120000" y="29600"/>
                  <a:pt x="120000" y="29600"/>
                </a:cubicBezTo>
                <a:cubicBezTo>
                  <a:pt x="44111" y="120000"/>
                  <a:pt x="44111" y="120000"/>
                  <a:pt x="44111" y="120000"/>
                </a:cubicBezTo>
                <a:cubicBezTo>
                  <a:pt x="0" y="104414"/>
                  <a:pt x="0" y="104414"/>
                  <a:pt x="0" y="104414"/>
                </a:cubicBezTo>
                <a:cubicBezTo>
                  <a:pt x="50533" y="48747"/>
                  <a:pt x="50533" y="48747"/>
                  <a:pt x="50533" y="48747"/>
                </a:cubicBezTo>
                <a:cubicBezTo>
                  <a:pt x="58983" y="58102"/>
                  <a:pt x="58983" y="58102"/>
                  <a:pt x="58983" y="58102"/>
                </a:cubicBezTo>
                <a:lnTo>
                  <a:pt x="99377" y="21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1" name="Shape 381"/>
          <p:cNvSpPr/>
          <p:nvPr/>
        </p:nvSpPr>
        <p:spPr>
          <a:xfrm>
            <a:off x="9993756" y="1457173"/>
            <a:ext cx="1430924" cy="467324"/>
          </a:xfrm>
          <a:custGeom>
            <a:pathLst>
              <a:path extrusionOk="0" h="120000" w="120000">
                <a:moveTo>
                  <a:pt x="51850" y="0"/>
                </a:moveTo>
                <a:lnTo>
                  <a:pt x="96938" y="56816"/>
                </a:lnTo>
                <a:lnTo>
                  <a:pt x="120000" y="72211"/>
                </a:lnTo>
                <a:lnTo>
                  <a:pt x="90172" y="101944"/>
                </a:lnTo>
                <a:lnTo>
                  <a:pt x="0" y="120000"/>
                </a:lnTo>
                <a:lnTo>
                  <a:pt x="40405" y="40883"/>
                </a:lnTo>
                <a:lnTo>
                  <a:pt x="51850" y="0"/>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2" name="Shape 382"/>
          <p:cNvSpPr/>
          <p:nvPr/>
        </p:nvSpPr>
        <p:spPr>
          <a:xfrm>
            <a:off x="9147967" y="1465508"/>
            <a:ext cx="1675170" cy="1005023"/>
          </a:xfrm>
          <a:custGeom>
            <a:pathLst>
              <a:path extrusionOk="0" h="120000" w="120000">
                <a:moveTo>
                  <a:pt x="104877" y="0"/>
                </a:moveTo>
                <a:lnTo>
                  <a:pt x="73783" y="39511"/>
                </a:lnTo>
                <a:lnTo>
                  <a:pt x="61050" y="42966"/>
                </a:lnTo>
                <a:lnTo>
                  <a:pt x="35366" y="46033"/>
                </a:lnTo>
                <a:lnTo>
                  <a:pt x="0" y="89300"/>
                </a:lnTo>
                <a:lnTo>
                  <a:pt x="58466" y="120000"/>
                </a:lnTo>
                <a:cubicBezTo>
                  <a:pt x="58466" y="120000"/>
                  <a:pt x="58472" y="120000"/>
                  <a:pt x="65200" y="114805"/>
                </a:cubicBezTo>
                <a:cubicBezTo>
                  <a:pt x="71933" y="109616"/>
                  <a:pt x="85394" y="99227"/>
                  <a:pt x="112300" y="78450"/>
                </a:cubicBezTo>
                <a:cubicBezTo>
                  <a:pt x="112300" y="78450"/>
                  <a:pt x="112294" y="78438"/>
                  <a:pt x="104077" y="79455"/>
                </a:cubicBezTo>
                <a:cubicBezTo>
                  <a:pt x="95861" y="80466"/>
                  <a:pt x="79433" y="82505"/>
                  <a:pt x="46583" y="86600"/>
                </a:cubicBezTo>
                <a:cubicBezTo>
                  <a:pt x="46583" y="86600"/>
                  <a:pt x="59338" y="77244"/>
                  <a:pt x="72205" y="67850"/>
                </a:cubicBezTo>
                <a:cubicBezTo>
                  <a:pt x="85072" y="58461"/>
                  <a:pt x="98044" y="49033"/>
                  <a:pt x="98483" y="48888"/>
                </a:cubicBezTo>
                <a:lnTo>
                  <a:pt x="98655" y="48888"/>
                </a:lnTo>
                <a:lnTo>
                  <a:pt x="120000" y="29611"/>
                </a:lnTo>
                <a:lnTo>
                  <a:pt x="104877" y="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3" name="Shape 383"/>
          <p:cNvSpPr/>
          <p:nvPr/>
        </p:nvSpPr>
        <p:spPr>
          <a:xfrm>
            <a:off x="10817128" y="1713989"/>
            <a:ext cx="1371695" cy="911207"/>
          </a:xfrm>
          <a:custGeom>
            <a:pathLst>
              <a:path extrusionOk="0" h="120000" w="120000">
                <a:moveTo>
                  <a:pt x="0" y="0"/>
                </a:moveTo>
                <a:lnTo>
                  <a:pt x="53149" y="3212"/>
                </a:lnTo>
                <a:lnTo>
                  <a:pt x="74859" y="14922"/>
                </a:lnTo>
                <a:lnTo>
                  <a:pt x="119999" y="33413"/>
                </a:lnTo>
                <a:lnTo>
                  <a:pt x="119999" y="120000"/>
                </a:lnTo>
                <a:lnTo>
                  <a:pt x="6339" y="78920"/>
                </a:lnTo>
                <a:lnTo>
                  <a:pt x="74132" y="28538"/>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4" name="Shape 384"/>
          <p:cNvSpPr/>
          <p:nvPr/>
        </p:nvSpPr>
        <p:spPr>
          <a:xfrm>
            <a:off x="9709864" y="2095590"/>
            <a:ext cx="1044028" cy="446492"/>
          </a:xfrm>
          <a:custGeom>
            <a:pathLst>
              <a:path extrusionOk="0" h="120000" w="120000">
                <a:moveTo>
                  <a:pt x="107994" y="68833"/>
                </a:moveTo>
                <a:lnTo>
                  <a:pt x="98633" y="36750"/>
                </a:lnTo>
                <a:lnTo>
                  <a:pt x="120000" y="0"/>
                </a:lnTo>
                <a:lnTo>
                  <a:pt x="55072" y="33338"/>
                </a:lnTo>
                <a:lnTo>
                  <a:pt x="0" y="88816"/>
                </a:lnTo>
                <a:lnTo>
                  <a:pt x="67255" y="120000"/>
                </a:lnTo>
                <a:lnTo>
                  <a:pt x="107994" y="68833"/>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5" name="Shape 385"/>
          <p:cNvSpPr/>
          <p:nvPr/>
        </p:nvSpPr>
        <p:spPr>
          <a:xfrm>
            <a:off x="9543813" y="2114883"/>
            <a:ext cx="2645011" cy="678762"/>
          </a:xfrm>
          <a:custGeom>
            <a:pathLst>
              <a:path extrusionOk="0" h="120000" w="120000">
                <a:moveTo>
                  <a:pt x="53777" y="0"/>
                </a:moveTo>
                <a:lnTo>
                  <a:pt x="120000" y="79056"/>
                </a:lnTo>
                <a:lnTo>
                  <a:pt x="120000" y="119912"/>
                </a:lnTo>
                <a:lnTo>
                  <a:pt x="51796" y="112078"/>
                </a:lnTo>
                <a:lnTo>
                  <a:pt x="0" y="119999"/>
                </a:lnTo>
                <a:lnTo>
                  <a:pt x="24761" y="42640"/>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6" name="Shape 386"/>
          <p:cNvSpPr/>
          <p:nvPr/>
        </p:nvSpPr>
        <p:spPr>
          <a:xfrm>
            <a:off x="950862" y="1287557"/>
            <a:ext cx="10641019" cy="176861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gradFill>
            <a:gsLst>
              <a:gs pos="0">
                <a:srgbClr val="83BF00"/>
              </a:gs>
              <a:gs pos="100000">
                <a:srgbClr val="83BF00"/>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7" name="Shape 387"/>
          <p:cNvSpPr/>
          <p:nvPr/>
        </p:nvSpPr>
        <p:spPr>
          <a:xfrm>
            <a:off x="1518065" y="1703291"/>
            <a:ext cx="1655808" cy="462930"/>
          </a:xfrm>
          <a:custGeom>
            <a:pathLst>
              <a:path extrusionOk="0" h="120000" w="120000">
                <a:moveTo>
                  <a:pt x="81016" y="53644"/>
                </a:moveTo>
                <a:lnTo>
                  <a:pt x="102833" y="37133"/>
                </a:lnTo>
                <a:lnTo>
                  <a:pt x="120000" y="322"/>
                </a:lnTo>
                <a:lnTo>
                  <a:pt x="61266" y="0"/>
                </a:lnTo>
                <a:lnTo>
                  <a:pt x="0" y="76833"/>
                </a:lnTo>
                <a:lnTo>
                  <a:pt x="10577" y="120000"/>
                </a:lnTo>
                <a:lnTo>
                  <a:pt x="81016" y="53644"/>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8" name="Shape 388"/>
          <p:cNvSpPr/>
          <p:nvPr/>
        </p:nvSpPr>
        <p:spPr>
          <a:xfrm>
            <a:off x="2463717" y="1289550"/>
            <a:ext cx="3044051" cy="1335567"/>
          </a:xfrm>
          <a:custGeom>
            <a:pathLst>
              <a:path extrusionOk="0" h="120000" w="120000">
                <a:moveTo>
                  <a:pt x="43238" y="111966"/>
                </a:moveTo>
                <a:lnTo>
                  <a:pt x="69994" y="120000"/>
                </a:lnTo>
                <a:lnTo>
                  <a:pt x="120000" y="45438"/>
                </a:lnTo>
                <a:lnTo>
                  <a:pt x="101044" y="50427"/>
                </a:lnTo>
                <a:lnTo>
                  <a:pt x="82194" y="0"/>
                </a:lnTo>
                <a:lnTo>
                  <a:pt x="0" y="98127"/>
                </a:lnTo>
                <a:lnTo>
                  <a:pt x="43238" y="11196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89" name="Shape 389"/>
          <p:cNvSpPr/>
          <p:nvPr/>
        </p:nvSpPr>
        <p:spPr>
          <a:xfrm>
            <a:off x="0" y="1461495"/>
            <a:ext cx="4132671" cy="1644063"/>
          </a:xfrm>
          <a:custGeom>
            <a:pathLst>
              <a:path extrusionOk="0" h="120000" w="120000">
                <a:moveTo>
                  <a:pt x="30548" y="0"/>
                </a:moveTo>
                <a:lnTo>
                  <a:pt x="38081" y="16894"/>
                </a:lnTo>
                <a:lnTo>
                  <a:pt x="57165" y="63783"/>
                </a:lnTo>
                <a:lnTo>
                  <a:pt x="80136" y="64805"/>
                </a:lnTo>
                <a:lnTo>
                  <a:pt x="110695" y="82985"/>
                </a:lnTo>
                <a:lnTo>
                  <a:pt x="120000" y="111044"/>
                </a:lnTo>
                <a:lnTo>
                  <a:pt x="112700" y="119999"/>
                </a:lnTo>
                <a:lnTo>
                  <a:pt x="83727" y="110261"/>
                </a:lnTo>
                <a:lnTo>
                  <a:pt x="69808" y="111133"/>
                </a:lnTo>
                <a:lnTo>
                  <a:pt x="53938" y="101449"/>
                </a:lnTo>
                <a:lnTo>
                  <a:pt x="53539" y="101811"/>
                </a:lnTo>
                <a:lnTo>
                  <a:pt x="0" y="99692"/>
                </a:lnTo>
                <a:lnTo>
                  <a:pt x="0" y="41031"/>
                </a:lnTo>
                <a:lnTo>
                  <a:pt x="30548" y="0"/>
                </a:lnTo>
                <a:close/>
              </a:path>
            </a:pathLst>
          </a:custGeom>
          <a:solidFill>
            <a:srgbClr val="00B2A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0" name="Shape 390"/>
          <p:cNvSpPr/>
          <p:nvPr/>
        </p:nvSpPr>
        <p:spPr>
          <a:xfrm>
            <a:off x="0" y="2043377"/>
            <a:ext cx="1669363" cy="566785"/>
          </a:xfrm>
          <a:custGeom>
            <a:pathLst>
              <a:path extrusionOk="0" h="120000" w="120000">
                <a:moveTo>
                  <a:pt x="101175" y="0"/>
                </a:moveTo>
                <a:lnTo>
                  <a:pt x="120000" y="22063"/>
                </a:lnTo>
                <a:lnTo>
                  <a:pt x="0" y="120000"/>
                </a:lnTo>
                <a:lnTo>
                  <a:pt x="0" y="29924"/>
                </a:ln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u="sng">
              <a:solidFill>
                <a:schemeClr val="dk1"/>
              </a:solidFill>
              <a:latin typeface="Arial"/>
              <a:ea typeface="Arial"/>
              <a:cs typeface="Arial"/>
              <a:sym typeface="Arial"/>
            </a:endParaRPr>
          </a:p>
        </p:txBody>
      </p:sp>
      <p:sp>
        <p:nvSpPr>
          <p:cNvPr id="391" name="Shape 391"/>
          <p:cNvSpPr/>
          <p:nvPr/>
        </p:nvSpPr>
        <p:spPr>
          <a:xfrm>
            <a:off x="5094983" y="1794225"/>
            <a:ext cx="5207579" cy="1276268"/>
          </a:xfrm>
          <a:custGeom>
            <a:pathLst>
              <a:path extrusionOk="0" h="120000" w="120000">
                <a:moveTo>
                  <a:pt x="0" y="84416"/>
                </a:moveTo>
                <a:lnTo>
                  <a:pt x="30994" y="95644"/>
                </a:lnTo>
                <a:lnTo>
                  <a:pt x="52261" y="93083"/>
                </a:lnTo>
                <a:lnTo>
                  <a:pt x="120000" y="120000"/>
                </a:lnTo>
                <a:lnTo>
                  <a:pt x="114322" y="83361"/>
                </a:lnTo>
                <a:lnTo>
                  <a:pt x="95305" y="59450"/>
                </a:lnTo>
                <a:lnTo>
                  <a:pt x="95605" y="41311"/>
                </a:lnTo>
                <a:lnTo>
                  <a:pt x="80194" y="39255"/>
                </a:lnTo>
                <a:lnTo>
                  <a:pt x="58694" y="72450"/>
                </a:lnTo>
                <a:lnTo>
                  <a:pt x="70972" y="17633"/>
                </a:lnTo>
                <a:lnTo>
                  <a:pt x="64422" y="0"/>
                </a:lnTo>
                <a:lnTo>
                  <a:pt x="50666" y="28200"/>
                </a:lnTo>
                <a:lnTo>
                  <a:pt x="43700" y="7400"/>
                </a:lnTo>
                <a:lnTo>
                  <a:pt x="0" y="8441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2" name="Shape 392"/>
          <p:cNvSpPr/>
          <p:nvPr/>
        </p:nvSpPr>
        <p:spPr>
          <a:xfrm>
            <a:off x="1592308" y="2338130"/>
            <a:ext cx="1207981" cy="519942"/>
          </a:xfrm>
          <a:custGeom>
            <a:pathLst>
              <a:path extrusionOk="0" h="120000" w="120000">
                <a:moveTo>
                  <a:pt x="26550" y="118750"/>
                </a:moveTo>
                <a:lnTo>
                  <a:pt x="120000" y="54727"/>
                </a:lnTo>
                <a:lnTo>
                  <a:pt x="115594" y="1861"/>
                </a:lnTo>
                <a:lnTo>
                  <a:pt x="38255" y="0"/>
                </a:lnTo>
                <a:lnTo>
                  <a:pt x="35711" y="36594"/>
                </a:lnTo>
                <a:lnTo>
                  <a:pt x="0" y="120000"/>
                </a:lnTo>
                <a:lnTo>
                  <a:pt x="26550" y="118750"/>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3" name="Shape 393"/>
          <p:cNvSpPr/>
          <p:nvPr/>
        </p:nvSpPr>
        <p:spPr>
          <a:xfrm>
            <a:off x="2885761" y="2756243"/>
            <a:ext cx="1015870" cy="348333"/>
          </a:xfrm>
          <a:custGeom>
            <a:pathLst>
              <a:path extrusionOk="0" h="120000" w="120000">
                <a:moveTo>
                  <a:pt x="117500" y="120000"/>
                </a:moveTo>
                <a:lnTo>
                  <a:pt x="120000" y="61844"/>
                </a:lnTo>
                <a:lnTo>
                  <a:pt x="18733" y="0"/>
                </a:lnTo>
                <a:lnTo>
                  <a:pt x="0" y="77127"/>
                </a:lnTo>
                <a:lnTo>
                  <a:pt x="117500" y="120000"/>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4" name="Shape 394"/>
          <p:cNvSpPr/>
          <p:nvPr/>
        </p:nvSpPr>
        <p:spPr>
          <a:xfrm>
            <a:off x="4975500" y="1780723"/>
            <a:ext cx="603171" cy="708024"/>
          </a:xfrm>
          <a:custGeom>
            <a:pathLst>
              <a:path extrusionOk="0" h="120000" w="120000">
                <a:moveTo>
                  <a:pt x="54950" y="106211"/>
                </a:moveTo>
                <a:lnTo>
                  <a:pt x="120000" y="41177"/>
                </a:lnTo>
                <a:lnTo>
                  <a:pt x="93311" y="0"/>
                </a:lnTo>
                <a:lnTo>
                  <a:pt x="0" y="120000"/>
                </a:lnTo>
                <a:lnTo>
                  <a:pt x="54950" y="106211"/>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395" name="Shape 395"/>
          <p:cNvSpPr/>
          <p:nvPr/>
        </p:nvSpPr>
        <p:spPr>
          <a:xfrm>
            <a:off x="2409781" y="2628642"/>
            <a:ext cx="496231" cy="366737"/>
          </a:xfrm>
          <a:custGeom>
            <a:pathLst>
              <a:path extrusionOk="0" h="120000" w="120000">
                <a:moveTo>
                  <a:pt x="110044" y="112177"/>
                </a:moveTo>
                <a:lnTo>
                  <a:pt x="120000" y="40672"/>
                </a:lnTo>
                <a:lnTo>
                  <a:pt x="97550" y="0"/>
                </a:lnTo>
                <a:lnTo>
                  <a:pt x="0" y="120000"/>
                </a:lnTo>
                <a:lnTo>
                  <a:pt x="110044" y="112177"/>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396" name="Shape 396"/>
          <p:cNvPicPr preferRelativeResize="0"/>
          <p:nvPr/>
        </p:nvPicPr>
        <p:blipFill rotWithShape="1">
          <a:blip r:embed="rId3">
            <a:alphaModFix amt="37000"/>
          </a:blip>
          <a:srcRect b="0" l="0" r="0" t="0"/>
          <a:stretch/>
        </p:blipFill>
        <p:spPr>
          <a:xfrm>
            <a:off x="4840576" y="5804551"/>
            <a:ext cx="735184" cy="144980"/>
          </a:xfrm>
          <a:prstGeom prst="rect">
            <a:avLst/>
          </a:prstGeom>
          <a:noFill/>
          <a:ln>
            <a:noFill/>
          </a:ln>
        </p:spPr>
      </p:pic>
      <p:pic>
        <p:nvPicPr>
          <p:cNvPr id="397" name="Shape 397"/>
          <p:cNvPicPr preferRelativeResize="0"/>
          <p:nvPr/>
        </p:nvPicPr>
        <p:blipFill rotWithShape="1">
          <a:blip r:embed="rId3">
            <a:alphaModFix amt="37000"/>
          </a:blip>
          <a:srcRect b="0" l="0" r="0" t="0"/>
          <a:stretch/>
        </p:blipFill>
        <p:spPr>
          <a:xfrm>
            <a:off x="7541438" y="5804551"/>
            <a:ext cx="735184" cy="144980"/>
          </a:xfrm>
          <a:prstGeom prst="rect">
            <a:avLst/>
          </a:prstGeom>
          <a:noFill/>
          <a:ln>
            <a:noFill/>
          </a:ln>
        </p:spPr>
      </p:pic>
      <p:grpSp>
        <p:nvGrpSpPr>
          <p:cNvPr id="398" name="Shape 398"/>
          <p:cNvGrpSpPr/>
          <p:nvPr/>
        </p:nvGrpSpPr>
        <p:grpSpPr>
          <a:xfrm flipH="1">
            <a:off x="2661979" y="1608780"/>
            <a:ext cx="165726" cy="183380"/>
            <a:chOff x="0" y="0"/>
            <a:chExt cx="331537" cy="366855"/>
          </a:xfrm>
        </p:grpSpPr>
        <p:sp>
          <p:nvSpPr>
            <p:cNvPr id="399" name="Shape 399"/>
            <p:cNvSpPr/>
            <p:nvPr/>
          </p:nvSpPr>
          <p:spPr>
            <a:xfrm>
              <a:off x="142411" y="290292"/>
              <a:ext cx="43750" cy="76562"/>
            </a:xfrm>
            <a:prstGeom prst="rect">
              <a:avLst/>
            </a:prstGeom>
            <a:solidFill>
              <a:srgbClr val="5D3E16"/>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0" name="Shape 400"/>
            <p:cNvSpPr/>
            <p:nvPr/>
          </p:nvSpPr>
          <p:spPr>
            <a:xfrm>
              <a:off x="0" y="0"/>
              <a:ext cx="331536" cy="316954"/>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1" name="Shape 401"/>
            <p:cNvSpPr/>
            <p:nvPr/>
          </p:nvSpPr>
          <p:spPr>
            <a:xfrm>
              <a:off x="162691" y="0"/>
              <a:ext cx="168845" cy="316954"/>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2" name="Shape 402"/>
            <p:cNvSpPr/>
            <p:nvPr/>
          </p:nvSpPr>
          <p:spPr>
            <a:xfrm>
              <a:off x="139221" y="0"/>
              <a:ext cx="46939" cy="45117"/>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3" name="Shape 403"/>
            <p:cNvSpPr/>
            <p:nvPr/>
          </p:nvSpPr>
          <p:spPr>
            <a:xfrm>
              <a:off x="162691" y="0"/>
              <a:ext cx="23470" cy="45117"/>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4" name="Shape 404"/>
            <p:cNvSpPr/>
            <p:nvPr/>
          </p:nvSpPr>
          <p:spPr>
            <a:xfrm>
              <a:off x="162691" y="0"/>
              <a:ext cx="23470" cy="45117"/>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405" name="Shape 405"/>
          <p:cNvGrpSpPr/>
          <p:nvPr/>
        </p:nvGrpSpPr>
        <p:grpSpPr>
          <a:xfrm>
            <a:off x="11304329" y="2286589"/>
            <a:ext cx="766297" cy="1158566"/>
            <a:chOff x="-2" y="-1"/>
            <a:chExt cx="865333" cy="1308299"/>
          </a:xfrm>
        </p:grpSpPr>
        <p:pic>
          <p:nvPicPr>
            <p:cNvPr id="406" name="Shape 406"/>
            <p:cNvPicPr preferRelativeResize="0"/>
            <p:nvPr/>
          </p:nvPicPr>
          <p:blipFill rotWithShape="1">
            <a:blip r:embed="rId4">
              <a:alphaModFix/>
            </a:blip>
            <a:srcRect b="0" l="0" r="0" t="0"/>
            <a:stretch/>
          </p:blipFill>
          <p:spPr>
            <a:xfrm rot="10800000">
              <a:off x="362659" y="1119861"/>
              <a:ext cx="140010" cy="188437"/>
            </a:xfrm>
            <a:prstGeom prst="rect">
              <a:avLst/>
            </a:prstGeom>
            <a:noFill/>
            <a:ln>
              <a:noFill/>
            </a:ln>
            <a:effectLst>
              <a:outerShdw blurRad="711200" rotWithShape="0">
                <a:srgbClr val="000000">
                  <a:alpha val="74901"/>
                </a:srgbClr>
              </a:outerShdw>
            </a:effectLst>
          </p:spPr>
        </p:pic>
        <p:grpSp>
          <p:nvGrpSpPr>
            <p:cNvPr id="407" name="Shape 407"/>
            <p:cNvGrpSpPr/>
            <p:nvPr/>
          </p:nvGrpSpPr>
          <p:grpSpPr>
            <a:xfrm>
              <a:off x="-2" y="-1"/>
              <a:ext cx="865333" cy="1127458"/>
              <a:chOff x="0" y="0"/>
              <a:chExt cx="865332" cy="1127457"/>
            </a:xfrm>
          </p:grpSpPr>
          <p:sp>
            <p:nvSpPr>
              <p:cNvPr id="408" name="Shape 408"/>
              <p:cNvSpPr/>
              <p:nvPr/>
            </p:nvSpPr>
            <p:spPr>
              <a:xfrm>
                <a:off x="0" y="0"/>
                <a:ext cx="432667" cy="1127457"/>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09" name="Shape 409"/>
              <p:cNvSpPr/>
              <p:nvPr/>
            </p:nvSpPr>
            <p:spPr>
              <a:xfrm>
                <a:off x="432664" y="0"/>
                <a:ext cx="432666" cy="1127457"/>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nvGrpSpPr>
          <p:cNvPr id="410" name="Shape 410"/>
          <p:cNvGrpSpPr/>
          <p:nvPr/>
        </p:nvGrpSpPr>
        <p:grpSpPr>
          <a:xfrm>
            <a:off x="3386452" y="1446086"/>
            <a:ext cx="6357762" cy="4446213"/>
            <a:chOff x="-1201834" y="5329"/>
            <a:chExt cx="12718834" cy="8894739"/>
          </a:xfrm>
        </p:grpSpPr>
        <p:sp>
          <p:nvSpPr>
            <p:cNvPr id="411" name="Shape 411"/>
            <p:cNvSpPr/>
            <p:nvPr/>
          </p:nvSpPr>
          <p:spPr>
            <a:xfrm>
              <a:off x="7530653" y="7172185"/>
              <a:ext cx="729581" cy="1667895"/>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2" name="Shape 412"/>
            <p:cNvSpPr/>
            <p:nvPr/>
          </p:nvSpPr>
          <p:spPr>
            <a:xfrm>
              <a:off x="2076631" y="7202843"/>
              <a:ext cx="747740" cy="1637238"/>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3" name="Shape 413"/>
            <p:cNvSpPr/>
            <p:nvPr/>
          </p:nvSpPr>
          <p:spPr>
            <a:xfrm>
              <a:off x="-1201834" y="5329"/>
              <a:ext cx="12718834" cy="5657015"/>
            </a:xfrm>
            <a:custGeom>
              <a:pathLst>
                <a:path extrusionOk="0" h="120000" w="120000">
                  <a:moveTo>
                    <a:pt x="119904" y="50517"/>
                  </a:moveTo>
                  <a:cubicBezTo>
                    <a:pt x="120303" y="39667"/>
                    <a:pt x="120028" y="22143"/>
                    <a:pt x="107105" y="17849"/>
                  </a:cubicBezTo>
                  <a:cubicBezTo>
                    <a:pt x="78425" y="8320"/>
                    <a:pt x="41872" y="4368"/>
                    <a:pt x="12928" y="381"/>
                  </a:cubicBezTo>
                  <a:cubicBezTo>
                    <a:pt x="8958" y="-165"/>
                    <a:pt x="-1164" y="-3018"/>
                    <a:pt x="106" y="21539"/>
                  </a:cubicBezTo>
                  <a:cubicBezTo>
                    <a:pt x="2097" y="59948"/>
                    <a:pt x="11089" y="119914"/>
                    <a:pt x="11179" y="120000"/>
                  </a:cubicBezTo>
                  <a:lnTo>
                    <a:pt x="114275" y="120000"/>
                  </a:lnTo>
                  <a:lnTo>
                    <a:pt x="119904" y="50517"/>
                  </a:ln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chemeClr val="dk1"/>
                </a:solidFill>
                <a:latin typeface="Arial"/>
                <a:ea typeface="Arial"/>
                <a:cs typeface="Arial"/>
                <a:sym typeface="Arial"/>
              </a:endParaRPr>
            </a:p>
          </p:txBody>
        </p:sp>
        <p:sp>
          <p:nvSpPr>
            <p:cNvPr id="414" name="Shape 414"/>
            <p:cNvSpPr/>
            <p:nvPr/>
          </p:nvSpPr>
          <p:spPr>
            <a:xfrm>
              <a:off x="-17247" y="5658487"/>
              <a:ext cx="10931229" cy="2121841"/>
            </a:xfrm>
            <a:custGeom>
              <a:pathLst>
                <a:path extrusionOk="0" h="120000" w="120000">
                  <a:moveTo>
                    <a:pt x="120000" y="0"/>
                  </a:moveTo>
                  <a:lnTo>
                    <a:pt x="0" y="0"/>
                  </a:lnTo>
                  <a:cubicBezTo>
                    <a:pt x="2005" y="29359"/>
                    <a:pt x="3250" y="44591"/>
                    <a:pt x="5105" y="70097"/>
                  </a:cubicBezTo>
                  <a:cubicBezTo>
                    <a:pt x="6666" y="91529"/>
                    <a:pt x="8483" y="118525"/>
                    <a:pt x="17622" y="116477"/>
                  </a:cubicBezTo>
                  <a:cubicBezTo>
                    <a:pt x="18755" y="121294"/>
                    <a:pt x="92866" y="121536"/>
                    <a:pt x="106388" y="114907"/>
                  </a:cubicBezTo>
                  <a:cubicBezTo>
                    <a:pt x="112850" y="111740"/>
                    <a:pt x="118427" y="81828"/>
                    <a:pt x="120000" y="0"/>
                  </a:cubicBezTo>
                </a:path>
              </a:pathLst>
            </a:custGeom>
            <a:solidFill>
              <a:srgbClr val="E1C27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5" name="Shape 415"/>
            <p:cNvSpPr/>
            <p:nvPr/>
          </p:nvSpPr>
          <p:spPr>
            <a:xfrm flipH="1">
              <a:off x="1775846" y="8260035"/>
              <a:ext cx="1372610" cy="640033"/>
            </a:xfrm>
            <a:custGeom>
              <a:pathLst>
                <a:path extrusionOk="0" h="120000" w="120000">
                  <a:moveTo>
                    <a:pt x="50194" y="70983"/>
                  </a:moveTo>
                  <a:cubicBezTo>
                    <a:pt x="34673" y="76627"/>
                    <a:pt x="29207" y="33861"/>
                    <a:pt x="59" y="33861"/>
                  </a:cubicBezTo>
                  <a:cubicBezTo>
                    <a:pt x="-1490" y="33861"/>
                    <a:pt x="28480" y="84505"/>
                    <a:pt x="28480" y="84505"/>
                  </a:cubicBezTo>
                  <a:lnTo>
                    <a:pt x="23049" y="114927"/>
                  </a:lnTo>
                  <a:lnTo>
                    <a:pt x="56399" y="111550"/>
                  </a:lnTo>
                  <a:lnTo>
                    <a:pt x="87615" y="120000"/>
                  </a:lnTo>
                  <a:lnTo>
                    <a:pt x="120000" y="39433"/>
                  </a:lnTo>
                  <a:cubicBezTo>
                    <a:pt x="120000" y="39433"/>
                    <a:pt x="89809" y="47327"/>
                    <a:pt x="82829" y="67605"/>
                  </a:cubicBezTo>
                  <a:cubicBezTo>
                    <a:pt x="75849" y="87883"/>
                    <a:pt x="93182" y="0"/>
                    <a:pt x="93182" y="0"/>
                  </a:cubicBezTo>
                  <a:cubicBezTo>
                    <a:pt x="93182" y="0"/>
                    <a:pt x="65716" y="65338"/>
                    <a:pt x="50194"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416" name="Shape 416"/>
            <p:cNvSpPr/>
            <p:nvPr/>
          </p:nvSpPr>
          <p:spPr>
            <a:xfrm>
              <a:off x="7233332" y="8272521"/>
              <a:ext cx="1347129" cy="615059"/>
            </a:xfrm>
            <a:custGeom>
              <a:pathLst>
                <a:path extrusionOk="0" h="120000" w="120000">
                  <a:moveTo>
                    <a:pt x="48149" y="70983"/>
                  </a:moveTo>
                  <a:cubicBezTo>
                    <a:pt x="32762" y="75094"/>
                    <a:pt x="30069" y="24683"/>
                    <a:pt x="67" y="24683"/>
                  </a:cubicBezTo>
                  <a:cubicBezTo>
                    <a:pt x="-1527" y="24683"/>
                    <a:pt x="25798" y="84505"/>
                    <a:pt x="25798" y="84505"/>
                  </a:cubicBezTo>
                  <a:lnTo>
                    <a:pt x="20209" y="114927"/>
                  </a:lnTo>
                  <a:lnTo>
                    <a:pt x="54536" y="111550"/>
                  </a:lnTo>
                  <a:lnTo>
                    <a:pt x="86667" y="120000"/>
                  </a:lnTo>
                  <a:lnTo>
                    <a:pt x="120000" y="39433"/>
                  </a:lnTo>
                  <a:cubicBezTo>
                    <a:pt x="120000" y="39433"/>
                    <a:pt x="88924" y="47327"/>
                    <a:pt x="81740" y="67605"/>
                  </a:cubicBezTo>
                  <a:cubicBezTo>
                    <a:pt x="74555" y="87883"/>
                    <a:pt x="92397" y="0"/>
                    <a:pt x="92397" y="0"/>
                  </a:cubicBezTo>
                  <a:cubicBezTo>
                    <a:pt x="92397" y="0"/>
                    <a:pt x="63536" y="66872"/>
                    <a:pt x="48149"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grpSp>
      <p:pic>
        <p:nvPicPr>
          <p:cNvPr id="417" name="Shape 417"/>
          <p:cNvPicPr preferRelativeResize="0"/>
          <p:nvPr/>
        </p:nvPicPr>
        <p:blipFill rotWithShape="1">
          <a:blip r:embed="rId5">
            <a:alphaModFix/>
          </a:blip>
          <a:srcRect b="0" l="0" r="0" t="0"/>
          <a:stretch/>
        </p:blipFill>
        <p:spPr>
          <a:xfrm>
            <a:off x="6256001" y="3976137"/>
            <a:ext cx="844762" cy="591288"/>
          </a:xfrm>
          <a:prstGeom prst="rect">
            <a:avLst/>
          </a:prstGeom>
          <a:noFill/>
          <a:ln>
            <a:noFill/>
          </a:ln>
        </p:spPr>
      </p:pic>
      <p:grpSp>
        <p:nvGrpSpPr>
          <p:cNvPr id="418" name="Shape 418"/>
          <p:cNvGrpSpPr/>
          <p:nvPr/>
        </p:nvGrpSpPr>
        <p:grpSpPr>
          <a:xfrm>
            <a:off x="9839252" y="3053070"/>
            <a:ext cx="1879592" cy="2952390"/>
            <a:chOff x="9914517" y="2523683"/>
            <a:chExt cx="2274307" cy="3572392"/>
          </a:xfrm>
        </p:grpSpPr>
        <p:pic>
          <p:nvPicPr>
            <p:cNvPr id="419" name="Shape 419"/>
            <p:cNvPicPr preferRelativeResize="0"/>
            <p:nvPr/>
          </p:nvPicPr>
          <p:blipFill rotWithShape="1">
            <a:blip r:embed="rId3">
              <a:alphaModFix amt="37000"/>
            </a:blip>
            <a:srcRect b="0" l="0" r="0" t="0"/>
            <a:stretch/>
          </p:blipFill>
          <p:spPr>
            <a:xfrm>
              <a:off x="10304903" y="5785296"/>
              <a:ext cx="1575931" cy="310778"/>
            </a:xfrm>
            <a:prstGeom prst="rect">
              <a:avLst/>
            </a:prstGeom>
            <a:noFill/>
            <a:ln>
              <a:noFill/>
            </a:ln>
          </p:spPr>
        </p:pic>
        <p:grpSp>
          <p:nvGrpSpPr>
            <p:cNvPr id="420" name="Shape 420"/>
            <p:cNvGrpSpPr/>
            <p:nvPr/>
          </p:nvGrpSpPr>
          <p:grpSpPr>
            <a:xfrm>
              <a:off x="9914517" y="2523683"/>
              <a:ext cx="2274307" cy="3438539"/>
              <a:chOff x="-635177" y="3810989"/>
              <a:chExt cx="3418334" cy="5168192"/>
            </a:xfrm>
          </p:grpSpPr>
          <p:pic>
            <p:nvPicPr>
              <p:cNvPr id="421" name="Shape 421"/>
              <p:cNvPicPr preferRelativeResize="0"/>
              <p:nvPr/>
            </p:nvPicPr>
            <p:blipFill rotWithShape="1">
              <a:blip r:embed="rId4">
                <a:alphaModFix/>
              </a:blip>
              <a:srcRect b="0" l="0" r="0" t="0"/>
              <a:stretch/>
            </p:blipFill>
            <p:spPr>
              <a:xfrm rot="10800000">
                <a:off x="797445" y="8234801"/>
                <a:ext cx="553087" cy="744380"/>
              </a:xfrm>
              <a:prstGeom prst="rect">
                <a:avLst/>
              </a:prstGeom>
              <a:noFill/>
              <a:ln>
                <a:noFill/>
              </a:ln>
            </p:spPr>
          </p:pic>
          <p:grpSp>
            <p:nvGrpSpPr>
              <p:cNvPr id="422" name="Shape 422"/>
              <p:cNvGrpSpPr/>
              <p:nvPr/>
            </p:nvGrpSpPr>
            <p:grpSpPr>
              <a:xfrm>
                <a:off x="-635177" y="3810989"/>
                <a:ext cx="3418334" cy="4453813"/>
                <a:chOff x="-635177" y="3810989"/>
                <a:chExt cx="3418334" cy="4453813"/>
              </a:xfrm>
            </p:grpSpPr>
            <p:sp>
              <p:nvSpPr>
                <p:cNvPr id="423" name="Shape 423"/>
                <p:cNvSpPr/>
                <p:nvPr/>
              </p:nvSpPr>
              <p:spPr>
                <a:xfrm>
                  <a:off x="-635177" y="3810989"/>
                  <a:ext cx="1709164" cy="4453813"/>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24" name="Shape 424"/>
                <p:cNvSpPr/>
                <p:nvPr/>
              </p:nvSpPr>
              <p:spPr>
                <a:xfrm>
                  <a:off x="1073988" y="3810989"/>
                  <a:ext cx="1709167" cy="4453813"/>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12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sp>
        <p:nvSpPr>
          <p:cNvPr id="425" name="Shape 425"/>
          <p:cNvSpPr txBox="1"/>
          <p:nvPr>
            <p:ph type="ctrTitle"/>
          </p:nvPr>
        </p:nvSpPr>
        <p:spPr>
          <a:xfrm>
            <a:off x="3972601" y="1931211"/>
            <a:ext cx="5394960" cy="1298447"/>
          </a:xfrm>
          <a:prstGeom prst="rect">
            <a:avLst/>
          </a:prstGeom>
          <a:noFill/>
          <a:ln>
            <a:noFill/>
          </a:ln>
        </p:spPr>
        <p:txBody>
          <a:bodyPr anchorCtr="0" anchor="b" bIns="91425" lIns="91425" rIns="91425" tIns="91425"/>
          <a:lstStyle>
            <a:lvl1pPr indent="0" lvl="0" marL="0" marR="0" rtl="0" algn="ctr">
              <a:lnSpc>
                <a:spcPct val="90000"/>
              </a:lnSpc>
              <a:spcBef>
                <a:spcPts val="0"/>
              </a:spcBef>
              <a:spcAft>
                <a:spcPts val="0"/>
              </a:spcAft>
              <a:buNone/>
              <a:defRPr b="0" i="0" sz="38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26" name="Shape 426"/>
          <p:cNvSpPr txBox="1"/>
          <p:nvPr>
            <p:ph idx="1" type="subTitle"/>
          </p:nvPr>
        </p:nvSpPr>
        <p:spPr>
          <a:xfrm>
            <a:off x="3958885" y="3321100"/>
            <a:ext cx="5422392" cy="795527"/>
          </a:xfrm>
          <a:prstGeom prst="rect">
            <a:avLst/>
          </a:prstGeom>
          <a:noFill/>
          <a:ln>
            <a:noFill/>
          </a:ln>
        </p:spPr>
        <p:txBody>
          <a:bodyPr anchorCtr="0" anchor="t" bIns="91425" lIns="91425" rIns="91425" tIns="91425"/>
          <a:lstStyle>
            <a:lvl1pPr indent="-342900" lvl="0" marL="342900" marR="0" rtl="0" algn="ctr">
              <a:lnSpc>
                <a:spcPct val="90000"/>
              </a:lnSpc>
              <a:spcBef>
                <a:spcPts val="0"/>
              </a:spcBef>
              <a:spcAft>
                <a:spcPts val="0"/>
              </a:spcAft>
              <a:buClr>
                <a:srgbClr val="7F7F7F"/>
              </a:buClr>
              <a:buFont typeface="Arial"/>
              <a:buNone/>
              <a:defRPr b="0" i="0" sz="2400" u="none" cap="none" strike="noStrike">
                <a:solidFill>
                  <a:srgbClr val="AA8D54"/>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427" name="Shape 427"/>
          <p:cNvSpPr txBox="1"/>
          <p:nvPr>
            <p:ph idx="2" type="body"/>
          </p:nvPr>
        </p:nvSpPr>
        <p:spPr>
          <a:xfrm>
            <a:off x="5565848" y="5454564"/>
            <a:ext cx="2052206" cy="377826"/>
          </a:xfrm>
          <a:prstGeom prst="rect">
            <a:avLst/>
          </a:prstGeom>
          <a:noFill/>
          <a:ln>
            <a:noFill/>
          </a:ln>
        </p:spPr>
        <p:txBody>
          <a:bodyPr anchorCtr="0" anchor="t" bIns="91425" lIns="91425" rIns="91425" tIns="91425"/>
          <a:lstStyle>
            <a:lvl1pPr indent="0" lvl="0" marL="0" marR="0" rtl="0" algn="ctr">
              <a:spcBef>
                <a:spcPts val="0"/>
              </a:spcBef>
              <a:spcAft>
                <a:spcPts val="0"/>
              </a:spcAft>
              <a:buClr>
                <a:srgbClr val="7F7F7F"/>
              </a:buClr>
              <a:buFont typeface="Arial"/>
              <a:buNone/>
              <a:defRPr b="0" i="0" sz="1400" u="none" cap="none" strike="noStrike">
                <a:solidFill>
                  <a:srgbClr val="4A3116"/>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28" name="Shape 428"/>
          <p:cNvSpPr txBox="1"/>
          <p:nvPr>
            <p:ph idx="3" type="body"/>
          </p:nvPr>
        </p:nvSpPr>
        <p:spPr>
          <a:xfrm>
            <a:off x="4561587" y="4662044"/>
            <a:ext cx="4233587" cy="801511"/>
          </a:xfrm>
          <a:prstGeom prst="rect">
            <a:avLst/>
          </a:prstGeom>
          <a:noFill/>
          <a:ln>
            <a:noFill/>
          </a:ln>
        </p:spPr>
        <p:txBody>
          <a:bodyPr anchorCtr="0" anchor="t" bIns="91425" lIns="91425" rIns="91425" tIns="91425"/>
          <a:lstStyle>
            <a:lvl1pPr indent="114300" lvl="0" marL="0" marR="0" rtl="0" algn="ctr">
              <a:lnSpc>
                <a:spcPct val="90000"/>
              </a:lnSpc>
              <a:spcBef>
                <a:spcPts val="0"/>
              </a:spcBef>
              <a:spcAft>
                <a:spcPts val="200"/>
              </a:spcAft>
              <a:buClr>
                <a:srgbClr val="7F7F7F"/>
              </a:buClr>
              <a:buSzPct val="100000"/>
              <a:buFont typeface="Arial"/>
              <a:buChar char="​"/>
              <a:defRPr b="0" i="0" sz="1800" u="none" cap="none" strike="noStrike">
                <a:solidFill>
                  <a:srgbClr val="5B4127"/>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429" name="Shape 429"/>
          <p:cNvGrpSpPr/>
          <p:nvPr/>
        </p:nvGrpSpPr>
        <p:grpSpPr>
          <a:xfrm>
            <a:off x="597204" y="3953712"/>
            <a:ext cx="4364449" cy="2784753"/>
            <a:chOff x="268817" y="3743473"/>
            <a:chExt cx="5062308" cy="3198043"/>
          </a:xfrm>
        </p:grpSpPr>
        <p:pic>
          <p:nvPicPr>
            <p:cNvPr id="430" name="Shape 430"/>
            <p:cNvPicPr preferRelativeResize="0"/>
            <p:nvPr/>
          </p:nvPicPr>
          <p:blipFill rotWithShape="1">
            <a:blip r:embed="rId3">
              <a:alphaModFix amt="61000"/>
            </a:blip>
            <a:srcRect b="0" l="0" r="0" t="0"/>
            <a:stretch/>
          </p:blipFill>
          <p:spPr>
            <a:xfrm>
              <a:off x="3597601" y="6030480"/>
              <a:ext cx="1733524" cy="666181"/>
            </a:xfrm>
            <a:prstGeom prst="rect">
              <a:avLst/>
            </a:prstGeom>
            <a:noFill/>
            <a:ln>
              <a:noFill/>
            </a:ln>
          </p:spPr>
        </p:pic>
        <p:pic>
          <p:nvPicPr>
            <p:cNvPr id="431" name="Shape 431"/>
            <p:cNvPicPr preferRelativeResize="0"/>
            <p:nvPr/>
          </p:nvPicPr>
          <p:blipFill rotWithShape="1">
            <a:blip r:embed="rId3">
              <a:alphaModFix amt="61000"/>
            </a:blip>
            <a:srcRect b="0" l="0" r="0" t="0"/>
            <a:stretch/>
          </p:blipFill>
          <p:spPr>
            <a:xfrm>
              <a:off x="2442250" y="5998048"/>
              <a:ext cx="1076382" cy="886687"/>
            </a:xfrm>
            <a:prstGeom prst="rect">
              <a:avLst/>
            </a:prstGeom>
            <a:noFill/>
            <a:ln>
              <a:noFill/>
            </a:ln>
          </p:spPr>
        </p:pic>
        <p:pic>
          <p:nvPicPr>
            <p:cNvPr id="432" name="Shape 432"/>
            <p:cNvPicPr preferRelativeResize="0"/>
            <p:nvPr/>
          </p:nvPicPr>
          <p:blipFill rotWithShape="1">
            <a:blip r:embed="rId3">
              <a:alphaModFix amt="61000"/>
            </a:blip>
            <a:srcRect b="0" l="0" r="0" t="0"/>
            <a:stretch/>
          </p:blipFill>
          <p:spPr>
            <a:xfrm>
              <a:off x="268817" y="6030480"/>
              <a:ext cx="1733524" cy="666181"/>
            </a:xfrm>
            <a:prstGeom prst="rect">
              <a:avLst/>
            </a:prstGeom>
            <a:noFill/>
            <a:ln>
              <a:noFill/>
            </a:ln>
          </p:spPr>
        </p:pic>
        <p:pic>
          <p:nvPicPr>
            <p:cNvPr id="433" name="Shape 433"/>
            <p:cNvPicPr preferRelativeResize="0"/>
            <p:nvPr/>
          </p:nvPicPr>
          <p:blipFill rotWithShape="1">
            <a:blip r:embed="rId3">
              <a:alphaModFix amt="61000"/>
            </a:blip>
            <a:srcRect b="0" l="0" r="0" t="0"/>
            <a:stretch/>
          </p:blipFill>
          <p:spPr>
            <a:xfrm>
              <a:off x="1800561" y="6054828"/>
              <a:ext cx="1076382" cy="886687"/>
            </a:xfrm>
            <a:prstGeom prst="rect">
              <a:avLst/>
            </a:prstGeom>
            <a:noFill/>
            <a:ln>
              <a:noFill/>
            </a:ln>
          </p:spPr>
        </p:pic>
        <p:pic>
          <p:nvPicPr>
            <p:cNvPr id="434" name="Shape 434"/>
            <p:cNvPicPr preferRelativeResize="0"/>
            <p:nvPr/>
          </p:nvPicPr>
          <p:blipFill rotWithShape="1">
            <a:blip r:embed="rId3">
              <a:alphaModFix amt="61000"/>
            </a:blip>
            <a:srcRect b="0" l="0" r="0" t="0"/>
            <a:stretch/>
          </p:blipFill>
          <p:spPr>
            <a:xfrm>
              <a:off x="2808852" y="5844239"/>
              <a:ext cx="1733524" cy="666181"/>
            </a:xfrm>
            <a:prstGeom prst="rect">
              <a:avLst/>
            </a:prstGeom>
            <a:noFill/>
            <a:ln>
              <a:noFill/>
            </a:ln>
          </p:spPr>
        </p:pic>
        <p:pic>
          <p:nvPicPr>
            <p:cNvPr descr="Camp-Fire-Friends.png" id="435" name="Shape 435"/>
            <p:cNvPicPr preferRelativeResize="0"/>
            <p:nvPr/>
          </p:nvPicPr>
          <p:blipFill rotWithShape="1">
            <a:blip r:embed="rId6">
              <a:alphaModFix/>
            </a:blip>
            <a:srcRect b="0" l="0" r="0" t="0"/>
            <a:stretch/>
          </p:blipFill>
          <p:spPr>
            <a:xfrm>
              <a:off x="392086" y="3743473"/>
              <a:ext cx="4608224" cy="3020946"/>
            </a:xfrm>
            <a:prstGeom prst="rect">
              <a:avLst/>
            </a:prstGeom>
            <a:noFill/>
            <a:ln>
              <a:noFill/>
            </a:ln>
          </p:spPr>
        </p:pic>
      </p:grpSp>
      <p:grpSp>
        <p:nvGrpSpPr>
          <p:cNvPr id="436" name="Shape 436"/>
          <p:cNvGrpSpPr/>
          <p:nvPr/>
        </p:nvGrpSpPr>
        <p:grpSpPr>
          <a:xfrm>
            <a:off x="1334397" y="1981772"/>
            <a:ext cx="865971" cy="1347705"/>
            <a:chOff x="-634265" y="820018"/>
            <a:chExt cx="2470716" cy="3845160"/>
          </a:xfrm>
        </p:grpSpPr>
        <p:pic>
          <p:nvPicPr>
            <p:cNvPr id="437" name="Shape 437"/>
            <p:cNvPicPr preferRelativeResize="0"/>
            <p:nvPr/>
          </p:nvPicPr>
          <p:blipFill rotWithShape="1">
            <a:blip r:embed="rId3">
              <a:alphaModFix amt="61000"/>
            </a:blip>
            <a:srcRect b="0" l="0" r="0" t="0"/>
            <a:stretch/>
          </p:blipFill>
          <p:spPr>
            <a:xfrm>
              <a:off x="219933" y="4399025"/>
              <a:ext cx="761833" cy="266153"/>
            </a:xfrm>
            <a:prstGeom prst="rect">
              <a:avLst/>
            </a:prstGeom>
            <a:noFill/>
            <a:ln>
              <a:noFill/>
            </a:ln>
          </p:spPr>
        </p:pic>
        <p:grpSp>
          <p:nvGrpSpPr>
            <p:cNvPr id="438" name="Shape 438"/>
            <p:cNvGrpSpPr/>
            <p:nvPr/>
          </p:nvGrpSpPr>
          <p:grpSpPr>
            <a:xfrm>
              <a:off x="-634265" y="820018"/>
              <a:ext cx="2470716" cy="3735488"/>
              <a:chOff x="-2" y="-2"/>
              <a:chExt cx="6874653" cy="10393817"/>
            </a:xfrm>
          </p:grpSpPr>
          <p:pic>
            <p:nvPicPr>
              <p:cNvPr id="439" name="Shape 439"/>
              <p:cNvPicPr preferRelativeResize="0"/>
              <p:nvPr/>
            </p:nvPicPr>
            <p:blipFill rotWithShape="1">
              <a:blip r:embed="rId4">
                <a:alphaModFix/>
              </a:blip>
              <a:srcRect b="0" l="0" r="0" t="0"/>
              <a:stretch/>
            </p:blipFill>
            <p:spPr>
              <a:xfrm rot="10800000">
                <a:off x="2881164" y="8896779"/>
                <a:ext cx="1112322" cy="1497035"/>
              </a:xfrm>
              <a:prstGeom prst="rect">
                <a:avLst/>
              </a:prstGeom>
              <a:noFill/>
              <a:ln>
                <a:noFill/>
              </a:ln>
            </p:spPr>
          </p:pic>
          <p:grpSp>
            <p:nvGrpSpPr>
              <p:cNvPr id="440" name="Shape 440"/>
              <p:cNvGrpSpPr/>
              <p:nvPr/>
            </p:nvGrpSpPr>
            <p:grpSpPr>
              <a:xfrm>
                <a:off x="-2" y="-2"/>
                <a:ext cx="6874653" cy="8957121"/>
                <a:chOff x="0" y="0"/>
                <a:chExt cx="6874651" cy="8957118"/>
              </a:xfrm>
            </p:grpSpPr>
            <p:sp>
              <p:nvSpPr>
                <p:cNvPr id="441" name="Shape 441"/>
                <p:cNvSpPr/>
                <p:nvPr/>
              </p:nvSpPr>
              <p:spPr>
                <a:xfrm>
                  <a:off x="0" y="0"/>
                  <a:ext cx="3437325" cy="8957118"/>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2" name="Shape 442"/>
                <p:cNvSpPr/>
                <p:nvPr/>
              </p:nvSpPr>
              <p:spPr>
                <a:xfrm>
                  <a:off x="3437325" y="0"/>
                  <a:ext cx="3437325" cy="8957118"/>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grpSp>
        <p:nvGrpSpPr>
          <p:cNvPr id="443" name="Shape 443"/>
          <p:cNvGrpSpPr/>
          <p:nvPr/>
        </p:nvGrpSpPr>
        <p:grpSpPr>
          <a:xfrm flipH="1">
            <a:off x="2866040" y="2047263"/>
            <a:ext cx="541127" cy="598773"/>
            <a:chOff x="0" y="0"/>
            <a:chExt cx="1190791" cy="1317645"/>
          </a:xfrm>
        </p:grpSpPr>
        <p:sp>
          <p:nvSpPr>
            <p:cNvPr id="444" name="Shape 444"/>
            <p:cNvSpPr/>
            <p:nvPr/>
          </p:nvSpPr>
          <p:spPr>
            <a:xfrm>
              <a:off x="511506" y="1042657"/>
              <a:ext cx="157135" cy="274986"/>
            </a:xfrm>
            <a:prstGeom prst="rect">
              <a:avLst/>
            </a:prstGeom>
            <a:solidFill>
              <a:srgbClr val="5D3E16"/>
            </a:solidFill>
            <a:ln>
              <a:noFill/>
            </a:ln>
            <a:effectLst>
              <a:outerShdw blurRad="711200" rotWithShape="0">
                <a:srgbClr val="000000">
                  <a:alpha val="74901"/>
                </a:srgbClr>
              </a:outerShdw>
            </a:effectLst>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5" name="Shape 445"/>
            <p:cNvSpPr/>
            <p:nvPr/>
          </p:nvSpPr>
          <p:spPr>
            <a:xfrm>
              <a:off x="0" y="0"/>
              <a:ext cx="1190791" cy="1138413"/>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6" name="Shape 446"/>
            <p:cNvSpPr/>
            <p:nvPr/>
          </p:nvSpPr>
          <p:spPr>
            <a:xfrm>
              <a:off x="584345" y="0"/>
              <a:ext cx="606444" cy="1138413"/>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7" name="Shape 447"/>
            <p:cNvSpPr/>
            <p:nvPr/>
          </p:nvSpPr>
          <p:spPr>
            <a:xfrm>
              <a:off x="500050" y="0"/>
              <a:ext cx="168592" cy="162046"/>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8" name="Shape 448"/>
            <p:cNvSpPr/>
            <p:nvPr/>
          </p:nvSpPr>
          <p:spPr>
            <a:xfrm>
              <a:off x="584345" y="0"/>
              <a:ext cx="84297" cy="162046"/>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9" name="Shape 449"/>
            <p:cNvSpPr/>
            <p:nvPr/>
          </p:nvSpPr>
          <p:spPr>
            <a:xfrm>
              <a:off x="584345" y="0"/>
              <a:ext cx="84297" cy="162046"/>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450" name="Shape 450"/>
          <p:cNvGrpSpPr/>
          <p:nvPr/>
        </p:nvGrpSpPr>
        <p:grpSpPr>
          <a:xfrm>
            <a:off x="-29345" y="788430"/>
            <a:ext cx="1388909" cy="3274109"/>
            <a:chOff x="-31201" y="814295"/>
            <a:chExt cx="1348061" cy="3177818"/>
          </a:xfrm>
        </p:grpSpPr>
        <p:sp>
          <p:nvSpPr>
            <p:cNvPr id="451" name="Shape 451"/>
            <p:cNvSpPr/>
            <p:nvPr/>
          </p:nvSpPr>
          <p:spPr>
            <a:xfrm rot="-7952">
              <a:off x="-8298" y="1463229"/>
              <a:ext cx="1217806" cy="598425"/>
            </a:xfrm>
            <a:custGeom>
              <a:pathLst>
                <a:path extrusionOk="0" h="120000" w="120000">
                  <a:moveTo>
                    <a:pt x="104103" y="0"/>
                  </a:moveTo>
                  <a:lnTo>
                    <a:pt x="120000" y="64083"/>
                  </a:lnTo>
                  <a:lnTo>
                    <a:pt x="0" y="119999"/>
                  </a:lnTo>
                  <a:lnTo>
                    <a:pt x="80" y="49479"/>
                  </a:lnTo>
                  <a:lnTo>
                    <a:pt x="13299" y="38261"/>
                  </a:lnTo>
                  <a:cubicBezTo>
                    <a:pt x="17973" y="34581"/>
                    <a:pt x="22745" y="31124"/>
                    <a:pt x="27572" y="27993"/>
                  </a:cubicBezTo>
                  <a:cubicBezTo>
                    <a:pt x="65187" y="3608"/>
                    <a:pt x="103885" y="-54"/>
                    <a:pt x="104103" y="0"/>
                  </a:cubicBez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452" name="Shape 452"/>
            <p:cNvPicPr preferRelativeResize="0"/>
            <p:nvPr/>
          </p:nvPicPr>
          <p:blipFill rotWithShape="1">
            <a:blip r:embed="rId3">
              <a:alphaModFix amt="61000"/>
            </a:blip>
            <a:srcRect b="0" l="0" r="0" t="0"/>
            <a:stretch/>
          </p:blipFill>
          <p:spPr>
            <a:xfrm>
              <a:off x="-31201" y="3772151"/>
              <a:ext cx="629614" cy="219961"/>
            </a:xfrm>
            <a:prstGeom prst="rect">
              <a:avLst/>
            </a:prstGeom>
            <a:noFill/>
            <a:ln>
              <a:noFill/>
            </a:ln>
          </p:spPr>
        </p:pic>
        <p:pic>
          <p:nvPicPr>
            <p:cNvPr id="453" name="Shape 453"/>
            <p:cNvPicPr preferRelativeResize="0"/>
            <p:nvPr/>
          </p:nvPicPr>
          <p:blipFill rotWithShape="1">
            <a:blip r:embed="rId4">
              <a:alphaModFix/>
            </a:blip>
            <a:srcRect b="0" l="0" r="0" t="0"/>
            <a:stretch/>
          </p:blipFill>
          <p:spPr>
            <a:xfrm rot="10800000">
              <a:off x="139010" y="3456824"/>
              <a:ext cx="330382" cy="444650"/>
            </a:xfrm>
            <a:prstGeom prst="rect">
              <a:avLst/>
            </a:prstGeom>
            <a:noFill/>
            <a:ln>
              <a:noFill/>
            </a:ln>
          </p:spPr>
        </p:pic>
        <p:sp>
          <p:nvSpPr>
            <p:cNvPr id="454" name="Shape 454"/>
            <p:cNvSpPr/>
            <p:nvPr/>
          </p:nvSpPr>
          <p:spPr>
            <a:xfrm>
              <a:off x="295901" y="814295"/>
              <a:ext cx="1020958" cy="2660452"/>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55" name="Shape 455"/>
            <p:cNvSpPr/>
            <p:nvPr/>
          </p:nvSpPr>
          <p:spPr>
            <a:xfrm flipH="1">
              <a:off x="-8467" y="814295"/>
              <a:ext cx="307134" cy="2660452"/>
            </a:xfrm>
            <a:custGeom>
              <a:pathLst>
                <a:path extrusionOk="0" h="120000" w="120000">
                  <a:moveTo>
                    <a:pt x="0" y="0"/>
                  </a:moveTo>
                  <a:lnTo>
                    <a:pt x="0" y="120000"/>
                  </a:lnTo>
                  <a:lnTo>
                    <a:pt x="119999" y="120000"/>
                  </a:lnTo>
                  <a:lnTo>
                    <a:pt x="119999" y="23383"/>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rgbClr val="000000"/>
                </a:solidFill>
                <a:latin typeface="Calibri"/>
                <a:ea typeface="Calibri"/>
                <a:cs typeface="Calibri"/>
                <a:sym typeface="Calibri"/>
              </a:endParaRPr>
            </a:p>
          </p:txBody>
        </p:sp>
      </p:grpSp>
      <p:grpSp>
        <p:nvGrpSpPr>
          <p:cNvPr id="456" name="Shape 456"/>
          <p:cNvGrpSpPr/>
          <p:nvPr/>
        </p:nvGrpSpPr>
        <p:grpSpPr>
          <a:xfrm>
            <a:off x="10720340" y="272297"/>
            <a:ext cx="698110" cy="945348"/>
            <a:chOff x="10738913" y="138782"/>
            <a:chExt cx="839866" cy="1126043"/>
          </a:xfrm>
        </p:grpSpPr>
        <p:pic>
          <p:nvPicPr>
            <p:cNvPr id="457" name="Shape 457"/>
            <p:cNvPicPr preferRelativeResize="0"/>
            <p:nvPr/>
          </p:nvPicPr>
          <p:blipFill rotWithShape="1">
            <a:blip r:embed="rId7">
              <a:alphaModFix/>
            </a:blip>
            <a:srcRect b="0" l="0" r="0" t="0"/>
            <a:stretch/>
          </p:blipFill>
          <p:spPr>
            <a:xfrm>
              <a:off x="10738913" y="138782"/>
              <a:ext cx="839866" cy="1126043"/>
            </a:xfrm>
            <a:prstGeom prst="rect">
              <a:avLst/>
            </a:prstGeom>
            <a:noFill/>
            <a:ln>
              <a:noFill/>
            </a:ln>
          </p:spPr>
        </p:pic>
        <p:pic>
          <p:nvPicPr>
            <p:cNvPr id="458" name="Shape 458"/>
            <p:cNvPicPr preferRelativeResize="0"/>
            <p:nvPr/>
          </p:nvPicPr>
          <p:blipFill rotWithShape="1">
            <a:blip r:embed="rId8">
              <a:alphaModFix/>
            </a:blip>
            <a:srcRect b="0" l="0" r="0" t="0"/>
            <a:stretch/>
          </p:blipFill>
          <p:spPr>
            <a:xfrm>
              <a:off x="11083467" y="1047809"/>
              <a:ext cx="148270" cy="13751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 - Basic - Footer">
    <p:spTree>
      <p:nvGrpSpPr>
        <p:cNvPr id="39" name="Shape 39"/>
        <p:cNvGrpSpPr/>
        <p:nvPr/>
      </p:nvGrpSpPr>
      <p:grpSpPr>
        <a:xfrm>
          <a:off x="0" y="0"/>
          <a:ext cx="0" cy="0"/>
          <a:chOff x="0" y="0"/>
          <a:chExt cx="0" cy="0"/>
        </a:xfrm>
      </p:grpSpPr>
      <p:pic>
        <p:nvPicPr>
          <p:cNvPr descr="Salesforce Corporate PowerPoint Template - Official_Chatter Version_Sept16_Google Slides Source_SHORTER.012.jpeg" id="40" name="Shape 40"/>
          <p:cNvPicPr preferRelativeResize="0"/>
          <p:nvPr/>
        </p:nvPicPr>
        <p:blipFill rotWithShape="1">
          <a:blip r:embed="rId2">
            <a:alphaModFix/>
          </a:blip>
          <a:srcRect b="0" l="0" r="0" t="0"/>
          <a:stretch/>
        </p:blipFill>
        <p:spPr>
          <a:xfrm>
            <a:off x="0" y="892"/>
            <a:ext cx="12188827" cy="6856214"/>
          </a:xfrm>
          <a:prstGeom prst="rect">
            <a:avLst/>
          </a:prstGeom>
          <a:noFill/>
          <a:ln>
            <a:noFill/>
          </a:ln>
        </p:spPr>
      </p:pic>
      <p:sp>
        <p:nvSpPr>
          <p:cNvPr id="41" name="Shape 41"/>
          <p:cNvSpPr txBox="1"/>
          <p:nvPr>
            <p:ph type="title"/>
          </p:nvPr>
        </p:nvSpPr>
        <p:spPr>
          <a:xfrm>
            <a:off x="571500" y="139701"/>
            <a:ext cx="11045999"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2" name="Shape 42"/>
          <p:cNvSpPr txBox="1"/>
          <p:nvPr>
            <p:ph idx="1" type="body"/>
          </p:nvPr>
        </p:nvSpPr>
        <p:spPr>
          <a:xfrm>
            <a:off x="571500" y="1688083"/>
            <a:ext cx="11045999" cy="42236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5B5B5B"/>
              </a:buClr>
              <a:buSzPct val="100000"/>
              <a:buFont typeface="Arial"/>
              <a:buChar char="​"/>
              <a:defRPr b="0" i="0" sz="2000" u="none" cap="none" strike="noStrike">
                <a:solidFill>
                  <a:srgbClr val="5B5B5B"/>
                </a:solidFill>
                <a:latin typeface="Arial"/>
                <a:ea typeface="Arial"/>
                <a:cs typeface="Arial"/>
                <a:sym typeface="Arial"/>
              </a:defRPr>
            </a:lvl1pPr>
            <a:lvl2pPr indent="-80963" lvl="1" marL="182563" marR="0" rtl="0" algn="l">
              <a:lnSpc>
                <a:spcPct val="100000"/>
              </a:lnSpc>
              <a:spcBef>
                <a:spcPts val="300"/>
              </a:spcBef>
              <a:spcAft>
                <a:spcPts val="600"/>
              </a:spcAft>
              <a:buClr>
                <a:srgbClr val="5B5B5B"/>
              </a:buClr>
              <a:buSzPct val="100000"/>
              <a:buFont typeface="Arial"/>
              <a:buChar char="•"/>
              <a:defRPr b="0" i="0" sz="1600" u="none" cap="none" strike="noStrike">
                <a:solidFill>
                  <a:srgbClr val="5B5B5B"/>
                </a:solidFill>
                <a:latin typeface="Arial"/>
                <a:ea typeface="Arial"/>
                <a:cs typeface="Arial"/>
                <a:sym typeface="Arial"/>
              </a:defRPr>
            </a:lvl2pPr>
            <a:lvl3pPr indent="-98425" lvl="2" marL="365125" marR="0" rtl="0" algn="l">
              <a:lnSpc>
                <a:spcPct val="100000"/>
              </a:lnSpc>
              <a:spcBef>
                <a:spcPts val="0"/>
              </a:spcBef>
              <a:spcAft>
                <a:spcPts val="600"/>
              </a:spcAft>
              <a:buClr>
                <a:srgbClr val="5B5B5B"/>
              </a:buClr>
              <a:buSzPct val="100000"/>
              <a:buFont typeface="Arial"/>
              <a:buChar char="•"/>
              <a:defRPr b="0" i="0" sz="1400" u="none" cap="none" strike="noStrike">
                <a:solidFill>
                  <a:srgbClr val="5B5B5B"/>
                </a:solidFill>
                <a:latin typeface="Arial"/>
                <a:ea typeface="Arial"/>
                <a:cs typeface="Arial"/>
                <a:sym typeface="Arial"/>
              </a:defRPr>
            </a:lvl3pPr>
            <a:lvl4pPr indent="-115887" lvl="3" marL="547688" marR="0" rtl="0" algn="l">
              <a:lnSpc>
                <a:spcPct val="100000"/>
              </a:lnSpc>
              <a:spcBef>
                <a:spcPts val="0"/>
              </a:spcBef>
              <a:spcAft>
                <a:spcPts val="600"/>
              </a:spcAft>
              <a:buClr>
                <a:srgbClr val="5B5B5B"/>
              </a:buClr>
              <a:buSzPct val="100000"/>
              <a:buFont typeface="Arial"/>
              <a:buChar char="•"/>
              <a:defRPr b="1" i="0" sz="1200" u="none" cap="none" strike="noStrike">
                <a:solidFill>
                  <a:srgbClr val="5B5B5B"/>
                </a:solidFill>
                <a:latin typeface="Arial"/>
                <a:ea typeface="Arial"/>
                <a:cs typeface="Arial"/>
                <a:sym typeface="Arial"/>
              </a:defRPr>
            </a:lvl4pPr>
            <a:lvl5pPr indent="0" lvl="4" marL="1828800" marR="0" rtl="0" algn="l">
              <a:lnSpc>
                <a:spcPct val="100000"/>
              </a:lnSpc>
              <a:spcBef>
                <a:spcPts val="0"/>
              </a:spcBef>
              <a:spcAft>
                <a:spcPts val="600"/>
              </a:spcAft>
              <a:buNone/>
              <a:defRPr b="0" i="0" sz="1800" u="none" cap="none" strike="noStrike">
                <a:solidFill>
                  <a:srgbClr val="5B5B5B"/>
                </a:solidFill>
                <a:latin typeface="Arial"/>
                <a:ea typeface="Arial"/>
                <a:cs typeface="Arial"/>
                <a:sym typeface="Arial"/>
              </a:defRPr>
            </a:lvl5pPr>
            <a:lvl6pPr indent="-101600" lvl="5" marL="25146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6pPr>
            <a:lvl7pPr indent="-101600" lvl="6" marL="29718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7pPr>
            <a:lvl8pPr indent="-101600" lvl="7" marL="34290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8pPr>
            <a:lvl9pPr indent="-101600" lvl="8" marL="3886200" marR="0" rtl="0" algn="l">
              <a:spcBef>
                <a:spcPts val="0"/>
              </a:spcBef>
              <a:buClr>
                <a:srgbClr val="5B5B5B"/>
              </a:buClr>
              <a:buSzPct val="100000"/>
              <a:buFont typeface="Arial"/>
              <a:buChar char="•"/>
              <a:defRPr b="0" i="0" sz="2000" u="none" cap="none" strike="noStrike">
                <a:solidFill>
                  <a:srgbClr val="5B5B5B"/>
                </a:solidFill>
                <a:latin typeface="Arial"/>
                <a:ea typeface="Arial"/>
                <a:cs typeface="Arial"/>
                <a:sym typeface="Arial"/>
              </a:defRPr>
            </a:lvl9pPr>
          </a:lstStyle>
          <a:p/>
        </p:txBody>
      </p:sp>
      <p:sp>
        <p:nvSpPr>
          <p:cNvPr id="43" name="Shape 43"/>
          <p:cNvSpPr txBox="1"/>
          <p:nvPr>
            <p:ph idx="2" type="body"/>
          </p:nvPr>
        </p:nvSpPr>
        <p:spPr>
          <a:xfrm>
            <a:off x="571500" y="1081136"/>
            <a:ext cx="11045999" cy="369299"/>
          </a:xfrm>
          <a:prstGeom prst="rect">
            <a:avLst/>
          </a:prstGeom>
          <a:noFill/>
          <a:ln>
            <a:noFill/>
          </a:ln>
        </p:spPr>
        <p:txBody>
          <a:bodyPr anchorCtr="0" anchor="ctr" bIns="91425" lIns="91425" rIns="91425" tIns="91425"/>
          <a:lstStyle>
            <a:lvl1pPr indent="152400" lvl="0" marL="0" marR="0" rtl="0" algn="l">
              <a:lnSpc>
                <a:spcPct val="100000"/>
              </a:lnSpc>
              <a:spcBef>
                <a:spcPts val="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1pPr>
            <a:lvl2pPr indent="-61912" lvl="1" marL="182563" marR="0" rtl="0" algn="l">
              <a:spcBef>
                <a:spcPts val="0"/>
              </a:spcBef>
              <a:spcAft>
                <a:spcPts val="600"/>
              </a:spcAft>
              <a:buClr>
                <a:schemeClr val="accent2"/>
              </a:buClr>
              <a:buSzPct val="100000"/>
              <a:buFont typeface="Arial"/>
              <a:buChar char="•"/>
              <a:defRPr b="0" i="0" sz="19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96837" lvl="3" marL="547688" marR="0" rtl="0" algn="l">
              <a:spcBef>
                <a:spcPts val="0"/>
              </a:spcBef>
              <a:spcAft>
                <a:spcPts val="600"/>
              </a:spcAft>
              <a:buClr>
                <a:schemeClr val="accent2"/>
              </a:buClr>
              <a:buSzPct val="100000"/>
              <a:buFont typeface="Arial"/>
              <a:buChar char="•"/>
              <a:defRPr b="1" i="0" sz="1500" u="none" cap="none" strike="noStrike">
                <a:solidFill>
                  <a:schemeClr val="accent2"/>
                </a:solidFill>
                <a:latin typeface="Arial"/>
                <a:ea typeface="Arial"/>
                <a:cs typeface="Arial"/>
                <a:sym typeface="Arial"/>
              </a:defRPr>
            </a:lvl4pPr>
            <a:lvl5pPr indent="0" lvl="4" marL="1828800" marR="0" rtl="0" algn="l">
              <a:spcBef>
                <a:spcPts val="0"/>
              </a:spcBef>
              <a:spcAft>
                <a:spcPts val="600"/>
              </a:spcAft>
              <a:buNone/>
              <a:defRPr b="0" i="0" sz="2100" u="none" cap="none" strike="noStrike">
                <a:solidFill>
                  <a:schemeClr val="accent2"/>
                </a:solidFill>
                <a:latin typeface="Arial"/>
                <a:ea typeface="Arial"/>
                <a:cs typeface="Arial"/>
                <a:sym typeface="Arial"/>
              </a:defRPr>
            </a:lvl5pPr>
            <a:lvl6pPr indent="-101600" lvl="5" marL="25146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6pPr>
            <a:lvl7pPr indent="-101600" lvl="6" marL="29718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7pPr>
            <a:lvl8pPr indent="-101600" lvl="7" marL="34290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8pPr>
            <a:lvl9pPr indent="-101600" lvl="8" marL="3886200" marR="0" rtl="0" algn="l">
              <a:spcBef>
                <a:spcPts val="0"/>
              </a:spcBef>
              <a:buClr>
                <a:schemeClr val="accent2"/>
              </a:buClr>
              <a:buSzPct val="100000"/>
              <a:buFont typeface="Arial"/>
              <a:buChar char="•"/>
              <a:defRPr b="0" i="0" sz="2000" u="none" cap="none" strike="noStrike">
                <a:solidFill>
                  <a:schemeClr val="accent2"/>
                </a:solidFill>
                <a:latin typeface="Arial"/>
                <a:ea typeface="Arial"/>
                <a:cs typeface="Arial"/>
                <a:sym typeface="Arial"/>
              </a:defRPr>
            </a:lvl9pPr>
          </a:lstStyle>
          <a:p/>
        </p:txBody>
      </p:sp>
      <p:pic>
        <p:nvPicPr>
          <p:cNvPr id="44" name="Shape 44"/>
          <p:cNvPicPr preferRelativeResize="0"/>
          <p:nvPr/>
        </p:nvPicPr>
        <p:blipFill rotWithShape="1">
          <a:blip r:embed="rId3">
            <a:alphaModFix/>
          </a:blip>
          <a:srcRect b="0" l="0" r="0" t="0"/>
          <a:stretch/>
        </p:blipFill>
        <p:spPr>
          <a:xfrm>
            <a:off x="11011320" y="6091237"/>
            <a:ext cx="616500" cy="4317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C">
    <p:bg>
      <p:bgPr>
        <a:solidFill>
          <a:schemeClr val="lt1"/>
        </a:solidFill>
      </p:bgPr>
    </p:bg>
    <p:spTree>
      <p:nvGrpSpPr>
        <p:cNvPr id="459" name="Shape 459"/>
        <p:cNvGrpSpPr/>
        <p:nvPr/>
      </p:nvGrpSpPr>
      <p:grpSpPr>
        <a:xfrm>
          <a:off x="0" y="0"/>
          <a:ext cx="0" cy="0"/>
          <a:chOff x="0" y="0"/>
          <a:chExt cx="0" cy="0"/>
        </a:xfrm>
      </p:grpSpPr>
      <p:sp>
        <p:nvSpPr>
          <p:cNvPr id="460" name="Shape 460"/>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61" name="Shape 461"/>
          <p:cNvPicPr preferRelativeResize="0"/>
          <p:nvPr/>
        </p:nvPicPr>
        <p:blipFill rotWithShape="1">
          <a:blip r:embed="rId2">
            <a:alphaModFix/>
          </a:blip>
          <a:srcRect b="-5482" l="0" r="0" t="5483"/>
          <a:stretch/>
        </p:blipFill>
        <p:spPr>
          <a:xfrm>
            <a:off x="0" y="0"/>
            <a:ext cx="12188824" cy="6856214"/>
          </a:xfrm>
          <a:prstGeom prst="rect">
            <a:avLst/>
          </a:prstGeom>
          <a:noFill/>
          <a:ln>
            <a:noFill/>
          </a:ln>
        </p:spPr>
      </p:pic>
      <p:sp>
        <p:nvSpPr>
          <p:cNvPr id="462" name="Shape 462"/>
          <p:cNvSpPr/>
          <p:nvPr/>
        </p:nvSpPr>
        <p:spPr>
          <a:xfrm>
            <a:off x="457135" y="456306"/>
            <a:ext cx="11274551" cy="5943599"/>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3" name="Shape 463"/>
          <p:cNvSpPr txBox="1"/>
          <p:nvPr>
            <p:ph type="ctrTitle"/>
          </p:nvPr>
        </p:nvSpPr>
        <p:spPr>
          <a:xfrm>
            <a:off x="896112" y="1676403"/>
            <a:ext cx="6629400" cy="2208356"/>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19325C"/>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64" name="Shape 464"/>
          <p:cNvSpPr txBox="1"/>
          <p:nvPr>
            <p:ph idx="1" type="subTitle"/>
          </p:nvPr>
        </p:nvSpPr>
        <p:spPr>
          <a:xfrm>
            <a:off x="914400" y="3982512"/>
            <a:ext cx="6638543" cy="384047"/>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465" name="Shape 465"/>
          <p:cNvSpPr txBox="1"/>
          <p:nvPr>
            <p:ph idx="2" type="body"/>
          </p:nvPr>
        </p:nvSpPr>
        <p:spPr>
          <a:xfrm>
            <a:off x="914400" y="4940544"/>
            <a:ext cx="6638543" cy="6113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600" u="none" cap="none" strike="noStrike">
                <a:solidFill>
                  <a:srgbClr val="58707E"/>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6" name="Shape 466"/>
          <p:cNvSpPr txBox="1"/>
          <p:nvPr>
            <p:ph idx="3" type="body"/>
          </p:nvPr>
        </p:nvSpPr>
        <p:spPr>
          <a:xfrm>
            <a:off x="914400" y="5687567"/>
            <a:ext cx="6638543" cy="548639"/>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rgbClr val="58707E"/>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7" name="Shape 467"/>
          <p:cNvSpPr/>
          <p:nvPr>
            <p:ph idx="4" type="pic"/>
          </p:nvPr>
        </p:nvSpPr>
        <p:spPr>
          <a:xfrm>
            <a:off x="8078850" y="457200"/>
            <a:ext cx="3657600" cy="5943599"/>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468" name="Shape 468"/>
          <p:cNvPicPr preferRelativeResize="0"/>
          <p:nvPr/>
        </p:nvPicPr>
        <p:blipFill rotWithShape="1">
          <a:blip r:embed="rId3">
            <a:alphaModFix/>
          </a:blip>
          <a:srcRect b="0" l="0" r="0" t="0"/>
          <a:stretch/>
        </p:blipFill>
        <p:spPr>
          <a:xfrm>
            <a:off x="914400" y="883207"/>
            <a:ext cx="1563939" cy="109476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_E">
    <p:bg>
      <p:bgPr>
        <a:solidFill>
          <a:schemeClr val="lt1"/>
        </a:solidFill>
      </p:bgPr>
    </p:bg>
    <p:spTree>
      <p:nvGrpSpPr>
        <p:cNvPr id="469" name="Shape 469"/>
        <p:cNvGrpSpPr/>
        <p:nvPr/>
      </p:nvGrpSpPr>
      <p:grpSpPr>
        <a:xfrm>
          <a:off x="0" y="0"/>
          <a:ext cx="0" cy="0"/>
          <a:chOff x="0" y="0"/>
          <a:chExt cx="0" cy="0"/>
        </a:xfrm>
      </p:grpSpPr>
      <p:sp>
        <p:nvSpPr>
          <p:cNvPr id="470" name="Shape 470"/>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71" name="Shape 471"/>
          <p:cNvPicPr preferRelativeResize="0"/>
          <p:nvPr/>
        </p:nvPicPr>
        <p:blipFill rotWithShape="1">
          <a:blip r:embed="rId2">
            <a:alphaModFix amt="60000"/>
          </a:blip>
          <a:srcRect b="0" l="0" r="0" t="0"/>
          <a:stretch/>
        </p:blipFill>
        <p:spPr>
          <a:xfrm>
            <a:off x="0" y="0"/>
            <a:ext cx="12188824" cy="6856214"/>
          </a:xfrm>
          <a:prstGeom prst="rect">
            <a:avLst/>
          </a:prstGeom>
          <a:noFill/>
          <a:ln>
            <a:noFill/>
          </a:ln>
        </p:spPr>
      </p:pic>
      <p:sp>
        <p:nvSpPr>
          <p:cNvPr id="472" name="Shape 472"/>
          <p:cNvSpPr/>
          <p:nvPr/>
        </p:nvSpPr>
        <p:spPr>
          <a:xfrm>
            <a:off x="457135" y="2648339"/>
            <a:ext cx="11274551" cy="3752460"/>
          </a:xfrm>
          <a:prstGeom prst="rect">
            <a:avLst/>
          </a:prstGeom>
          <a:solidFill>
            <a:srgbClr val="118ED9"/>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3" name="Shape 473"/>
          <p:cNvSpPr txBox="1"/>
          <p:nvPr>
            <p:ph type="ctrTitle"/>
          </p:nvPr>
        </p:nvSpPr>
        <p:spPr>
          <a:xfrm>
            <a:off x="896112" y="535616"/>
            <a:ext cx="8183720" cy="202659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74" name="Shape 474"/>
          <p:cNvSpPr txBox="1"/>
          <p:nvPr>
            <p:ph idx="1" type="subTitle"/>
          </p:nvPr>
        </p:nvSpPr>
        <p:spPr>
          <a:xfrm>
            <a:off x="914400" y="2696772"/>
            <a:ext cx="7464056" cy="431438"/>
          </a:xfrm>
          <a:prstGeom prst="rect">
            <a:avLst/>
          </a:prstGeom>
          <a:noFill/>
          <a:ln>
            <a:noFill/>
          </a:ln>
        </p:spPr>
        <p:txBody>
          <a:bodyPr anchorCtr="0" anchor="b"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4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2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18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475" name="Shape 475"/>
          <p:cNvSpPr txBox="1"/>
          <p:nvPr>
            <p:ph idx="2" type="body"/>
          </p:nvPr>
        </p:nvSpPr>
        <p:spPr>
          <a:xfrm>
            <a:off x="914400" y="5032698"/>
            <a:ext cx="7464056" cy="607851"/>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76" name="Shape 476"/>
          <p:cNvSpPr txBox="1"/>
          <p:nvPr>
            <p:ph idx="3" type="body"/>
          </p:nvPr>
        </p:nvSpPr>
        <p:spPr>
          <a:xfrm>
            <a:off x="914400" y="5645855"/>
            <a:ext cx="7464056" cy="6102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6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477" name="Shape 477"/>
          <p:cNvPicPr preferRelativeResize="0"/>
          <p:nvPr/>
        </p:nvPicPr>
        <p:blipFill rotWithShape="1">
          <a:blip r:embed="rId3">
            <a:alphaModFix/>
          </a:blip>
          <a:srcRect b="0" l="0" r="0" t="0"/>
          <a:stretch/>
        </p:blipFill>
        <p:spPr>
          <a:xfrm>
            <a:off x="8421285" y="1639752"/>
            <a:ext cx="2688019" cy="29261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p:spTree>
      <p:nvGrpSpPr>
        <p:cNvPr id="478" name="Shape 478"/>
        <p:cNvGrpSpPr/>
        <p:nvPr/>
      </p:nvGrpSpPr>
      <p:grpSpPr>
        <a:xfrm>
          <a:off x="0" y="0"/>
          <a:ext cx="0" cy="0"/>
          <a:chOff x="0" y="0"/>
          <a:chExt cx="0" cy="0"/>
        </a:xfrm>
      </p:grpSpPr>
      <p:sp>
        <p:nvSpPr>
          <p:cNvPr id="479" name="Shape 479"/>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80" name="Shape 480"/>
          <p:cNvSpPr txBox="1"/>
          <p:nvPr>
            <p:ph idx="1" type="body"/>
          </p:nvPr>
        </p:nvSpPr>
        <p:spPr>
          <a:xfrm>
            <a:off x="571500" y="1764284"/>
            <a:ext cx="11045951"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81" name="Shape 481"/>
          <p:cNvSpPr txBox="1"/>
          <p:nvPr>
            <p:ph idx="2"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82" name="Shape 482"/>
          <p:cNvSpPr txBox="1"/>
          <p:nvPr>
            <p:ph idx="11" type="ftr"/>
          </p:nvPr>
        </p:nvSpPr>
        <p:spPr>
          <a:xfrm>
            <a:off x="577850" y="6538242"/>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7C868D"/>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MtnFooter">
    <p:spTree>
      <p:nvGrpSpPr>
        <p:cNvPr id="483" name="Shape 483"/>
        <p:cNvGrpSpPr/>
        <p:nvPr/>
      </p:nvGrpSpPr>
      <p:grpSpPr>
        <a:xfrm>
          <a:off x="0" y="0"/>
          <a:ext cx="0" cy="0"/>
          <a:chOff x="0" y="0"/>
          <a:chExt cx="0" cy="0"/>
        </a:xfrm>
      </p:grpSpPr>
      <p:grpSp>
        <p:nvGrpSpPr>
          <p:cNvPr id="484" name="Shape 484"/>
          <p:cNvGrpSpPr/>
          <p:nvPr/>
        </p:nvGrpSpPr>
        <p:grpSpPr>
          <a:xfrm>
            <a:off x="389" y="6142153"/>
            <a:ext cx="12198205" cy="733517"/>
            <a:chOff x="389" y="6150391"/>
            <a:chExt cx="12198205" cy="733517"/>
          </a:xfrm>
        </p:grpSpPr>
        <p:sp>
          <p:nvSpPr>
            <p:cNvPr id="485" name="Shape 485"/>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86" name="Shape 486"/>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87" name="Shape 487"/>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88" name="Shape 488"/>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89" name="Shape 489"/>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0" name="Shape 490"/>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1" name="Shape 491"/>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2" name="Shape 492"/>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3" name="Shape 493"/>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4" name="Shape 494"/>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5" name="Shape 495"/>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6" name="Shape 496"/>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7" name="Shape 497"/>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8" name="Shape 498"/>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9" name="Shape 499"/>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0" name="Shape 500"/>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1" name="Shape 501"/>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2" name="Shape 502"/>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3" name="Shape 503"/>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4" name="Shape 504"/>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05" name="Shape 505"/>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6" name="Shape 506"/>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7" name="Shape 507"/>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8" name="Shape 508"/>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09" name="Shape 509"/>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10" name="Shape 510"/>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1" name="Shape 511"/>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2" name="Shape 512"/>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13" name="Shape 513"/>
            <p:cNvSpPr/>
            <p:nvPr/>
          </p:nvSpPr>
          <p:spPr>
            <a:xfrm>
              <a:off x="3317276" y="625314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4" name="Shape 514"/>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5" name="Shape 515"/>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6" name="Shape 516"/>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7" name="Shape 517"/>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8" name="Shape 518"/>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9" name="Shape 519"/>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0" name="Shape 520"/>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1" name="Shape 521"/>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2" name="Shape 522"/>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3" name="Shape 523"/>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24" name="Shape 524"/>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25" name="Shape 525"/>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526" name="Shape 526"/>
            <p:cNvGrpSpPr/>
            <p:nvPr/>
          </p:nvGrpSpPr>
          <p:grpSpPr>
            <a:xfrm>
              <a:off x="730737" y="6295019"/>
              <a:ext cx="3468805" cy="587433"/>
              <a:chOff x="635956" y="6252598"/>
              <a:chExt cx="3682206" cy="623572"/>
            </a:xfrm>
          </p:grpSpPr>
          <p:sp>
            <p:nvSpPr>
              <p:cNvPr id="527" name="Shape 527"/>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28" name="Shape 528"/>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29" name="Shape 529"/>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30" name="Shape 530"/>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531" name="Shape 531"/>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532" name="Shape 532"/>
            <p:cNvGrpSpPr/>
            <p:nvPr/>
          </p:nvGrpSpPr>
          <p:grpSpPr>
            <a:xfrm>
              <a:off x="4486591" y="6543403"/>
              <a:ext cx="2002434" cy="339049"/>
              <a:chOff x="4486591" y="6531401"/>
              <a:chExt cx="2002434" cy="339049"/>
            </a:xfrm>
          </p:grpSpPr>
          <p:sp>
            <p:nvSpPr>
              <p:cNvPr id="533" name="Shape 533"/>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34" name="Shape 534"/>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35" name="Shape 535"/>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536" name="Shape 536"/>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537" name="Shape 53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38" name="Shape 538"/>
          <p:cNvSpPr txBox="1"/>
          <p:nvPr>
            <p:ph idx="1" type="body"/>
          </p:nvPr>
        </p:nvSpPr>
        <p:spPr>
          <a:xfrm>
            <a:off x="571500" y="1764284"/>
            <a:ext cx="11045951"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39" name="Shape 539"/>
          <p:cNvSpPr txBox="1"/>
          <p:nvPr>
            <p:ph idx="2"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0" name="Shape 540"/>
          <p:cNvSpPr txBox="1"/>
          <p:nvPr>
            <p:ph idx="11" type="ftr"/>
          </p:nvPr>
        </p:nvSpPr>
        <p:spPr>
          <a:xfrm>
            <a:off x="577850" y="6545878"/>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
    <p:spTree>
      <p:nvGrpSpPr>
        <p:cNvPr id="541" name="Shape 541"/>
        <p:cNvGrpSpPr/>
        <p:nvPr/>
      </p:nvGrpSpPr>
      <p:grpSpPr>
        <a:xfrm>
          <a:off x="0" y="0"/>
          <a:ext cx="0" cy="0"/>
          <a:chOff x="0" y="0"/>
          <a:chExt cx="0" cy="0"/>
        </a:xfrm>
      </p:grpSpPr>
      <p:sp>
        <p:nvSpPr>
          <p:cNvPr id="542" name="Shape 54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43" name="Shape 543"/>
          <p:cNvSpPr txBox="1"/>
          <p:nvPr>
            <p:ph idx="1"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4" name="Shape 54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column">
    <p:spTree>
      <p:nvGrpSpPr>
        <p:cNvPr id="545" name="Shape 545"/>
        <p:cNvGrpSpPr/>
        <p:nvPr/>
      </p:nvGrpSpPr>
      <p:grpSpPr>
        <a:xfrm>
          <a:off x="0" y="0"/>
          <a:ext cx="0" cy="0"/>
          <a:chOff x="0" y="0"/>
          <a:chExt cx="0" cy="0"/>
        </a:xfrm>
      </p:grpSpPr>
      <p:sp>
        <p:nvSpPr>
          <p:cNvPr id="546" name="Shape 546"/>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47" name="Shape 547"/>
          <p:cNvSpPr txBox="1"/>
          <p:nvPr>
            <p:ph idx="1" type="body"/>
          </p:nvPr>
        </p:nvSpPr>
        <p:spPr>
          <a:xfrm>
            <a:off x="571500"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8" name="Shape 548"/>
          <p:cNvSpPr txBox="1"/>
          <p:nvPr>
            <p:ph idx="2" type="body"/>
          </p:nvPr>
        </p:nvSpPr>
        <p:spPr>
          <a:xfrm>
            <a:off x="6313932" y="1764284"/>
            <a:ext cx="5303520" cy="42237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49" name="Shape 549"/>
          <p:cNvSpPr txBox="1"/>
          <p:nvPr>
            <p:ph idx="3"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0" name="Shape 55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p:spTree>
      <p:nvGrpSpPr>
        <p:cNvPr id="551" name="Shape 551"/>
        <p:cNvGrpSpPr/>
        <p:nvPr/>
      </p:nvGrpSpPr>
      <p:grpSpPr>
        <a:xfrm>
          <a:off x="0" y="0"/>
          <a:ext cx="0" cy="0"/>
          <a:chOff x="0" y="0"/>
          <a:chExt cx="0" cy="0"/>
        </a:xfrm>
      </p:grpSpPr>
      <p:sp>
        <p:nvSpPr>
          <p:cNvPr id="552" name="Shape 55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53" name="Shape 553"/>
          <p:cNvSpPr txBox="1"/>
          <p:nvPr>
            <p:ph idx="1" type="body"/>
          </p:nvPr>
        </p:nvSpPr>
        <p:spPr>
          <a:xfrm>
            <a:off x="571500" y="1764284"/>
            <a:ext cx="3429000" cy="4223901"/>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4" name="Shape 554"/>
          <p:cNvSpPr txBox="1"/>
          <p:nvPr>
            <p:ph idx="2" type="body"/>
          </p:nvPr>
        </p:nvSpPr>
        <p:spPr>
          <a:xfrm>
            <a:off x="4377367" y="1763999"/>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5" name="Shape 555"/>
          <p:cNvSpPr txBox="1"/>
          <p:nvPr>
            <p:ph idx="3" type="body"/>
          </p:nvPr>
        </p:nvSpPr>
        <p:spPr>
          <a:xfrm>
            <a:off x="8183232" y="1763713"/>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6" name="Shape 556"/>
          <p:cNvSpPr txBox="1"/>
          <p:nvPr>
            <p:ph idx="4"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7" name="Shape 557"/>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_MtnFooter">
    <p:spTree>
      <p:nvGrpSpPr>
        <p:cNvPr id="558" name="Shape 558"/>
        <p:cNvGrpSpPr/>
        <p:nvPr/>
      </p:nvGrpSpPr>
      <p:grpSpPr>
        <a:xfrm>
          <a:off x="0" y="0"/>
          <a:ext cx="0" cy="0"/>
          <a:chOff x="0" y="0"/>
          <a:chExt cx="0" cy="0"/>
        </a:xfrm>
      </p:grpSpPr>
      <p:grpSp>
        <p:nvGrpSpPr>
          <p:cNvPr id="559" name="Shape 559"/>
          <p:cNvGrpSpPr/>
          <p:nvPr/>
        </p:nvGrpSpPr>
        <p:grpSpPr>
          <a:xfrm>
            <a:off x="389" y="6142153"/>
            <a:ext cx="12198205" cy="733517"/>
            <a:chOff x="389" y="6150391"/>
            <a:chExt cx="12198205" cy="733517"/>
          </a:xfrm>
        </p:grpSpPr>
        <p:sp>
          <p:nvSpPr>
            <p:cNvPr id="560" name="Shape 560"/>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1" name="Shape 561"/>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2" name="Shape 562"/>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3" name="Shape 563"/>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4" name="Shape 564"/>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5" name="Shape 565"/>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6" name="Shape 566"/>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7" name="Shape 567"/>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8" name="Shape 568"/>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69" name="Shape 569"/>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0" name="Shape 570"/>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1" name="Shape 571"/>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2" name="Shape 572"/>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3" name="Shape 573"/>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4" name="Shape 574"/>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5" name="Shape 575"/>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6" name="Shape 576"/>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7" name="Shape 577"/>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8" name="Shape 578"/>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9" name="Shape 579"/>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80" name="Shape 580"/>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1" name="Shape 581"/>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2" name="Shape 582"/>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3" name="Shape 583"/>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84" name="Shape 584"/>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85" name="Shape 585"/>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6" name="Shape 586"/>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7" name="Shape 587"/>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88" name="Shape 588"/>
            <p:cNvSpPr/>
            <p:nvPr/>
          </p:nvSpPr>
          <p:spPr>
            <a:xfrm>
              <a:off x="3317276" y="6236758"/>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9" name="Shape 589"/>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0" name="Shape 590"/>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1" name="Shape 591"/>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2" name="Shape 592"/>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3" name="Shape 593"/>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4" name="Shape 594"/>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5" name="Shape 595"/>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6" name="Shape 596"/>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7" name="Shape 597"/>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98" name="Shape 598"/>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9" name="Shape 599"/>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00" name="Shape 600"/>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601" name="Shape 601"/>
            <p:cNvGrpSpPr/>
            <p:nvPr/>
          </p:nvGrpSpPr>
          <p:grpSpPr>
            <a:xfrm>
              <a:off x="730737" y="6295019"/>
              <a:ext cx="3468805" cy="587433"/>
              <a:chOff x="635956" y="6252598"/>
              <a:chExt cx="3682206" cy="623572"/>
            </a:xfrm>
          </p:grpSpPr>
          <p:sp>
            <p:nvSpPr>
              <p:cNvPr id="602" name="Shape 602"/>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03" name="Shape 603"/>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04" name="Shape 604"/>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05" name="Shape 605"/>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606" name="Shape 606"/>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607" name="Shape 607"/>
            <p:cNvGrpSpPr/>
            <p:nvPr/>
          </p:nvGrpSpPr>
          <p:grpSpPr>
            <a:xfrm>
              <a:off x="4486591" y="6543403"/>
              <a:ext cx="2002434" cy="339049"/>
              <a:chOff x="4486591" y="6531401"/>
              <a:chExt cx="2002434" cy="339049"/>
            </a:xfrm>
          </p:grpSpPr>
          <p:sp>
            <p:nvSpPr>
              <p:cNvPr id="608" name="Shape 608"/>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09" name="Shape 609"/>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10" name="Shape 610"/>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611" name="Shape 611"/>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612" name="Shape 61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13" name="Shape 613"/>
          <p:cNvSpPr txBox="1"/>
          <p:nvPr>
            <p:ph idx="1" type="body"/>
          </p:nvPr>
        </p:nvSpPr>
        <p:spPr>
          <a:xfrm>
            <a:off x="571500" y="1764284"/>
            <a:ext cx="3429000" cy="4223901"/>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4" name="Shape 614"/>
          <p:cNvSpPr txBox="1"/>
          <p:nvPr>
            <p:ph idx="2" type="body"/>
          </p:nvPr>
        </p:nvSpPr>
        <p:spPr>
          <a:xfrm>
            <a:off x="4377367" y="1763999"/>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5" name="Shape 615"/>
          <p:cNvSpPr txBox="1"/>
          <p:nvPr>
            <p:ph idx="3" type="body"/>
          </p:nvPr>
        </p:nvSpPr>
        <p:spPr>
          <a:xfrm>
            <a:off x="8183232" y="1763713"/>
            <a:ext cx="3429000"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6" name="Shape 616"/>
          <p:cNvSpPr txBox="1"/>
          <p:nvPr>
            <p:ph idx="4"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7" name="Shape 617"/>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spTree>
      <p:nvGrpSpPr>
        <p:cNvPr id="618" name="Shape 618"/>
        <p:cNvGrpSpPr/>
        <p:nvPr/>
      </p:nvGrpSpPr>
      <p:grpSpPr>
        <a:xfrm>
          <a:off x="0" y="0"/>
          <a:ext cx="0" cy="0"/>
          <a:chOff x="0" y="0"/>
          <a:chExt cx="0" cy="0"/>
        </a:xfrm>
      </p:grpSpPr>
      <p:sp>
        <p:nvSpPr>
          <p:cNvPr id="619" name="Shape 619"/>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20" name="Shape 620"/>
          <p:cNvSpPr txBox="1"/>
          <p:nvPr>
            <p:ph idx="1" type="body"/>
          </p:nvPr>
        </p:nvSpPr>
        <p:spPr>
          <a:xfrm>
            <a:off x="3405753" y="1763713"/>
            <a:ext cx="2542085"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1" name="Shape 621"/>
          <p:cNvSpPr txBox="1"/>
          <p:nvPr>
            <p:ph idx="2" type="body"/>
          </p:nvPr>
        </p:nvSpPr>
        <p:spPr>
          <a:xfrm>
            <a:off x="6240005" y="1763713"/>
            <a:ext cx="2540125" cy="4224772"/>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2" name="Shape 622"/>
          <p:cNvSpPr txBox="1"/>
          <p:nvPr>
            <p:ph idx="3" type="body"/>
          </p:nvPr>
        </p:nvSpPr>
        <p:spPr>
          <a:xfrm>
            <a:off x="9072296" y="1763713"/>
            <a:ext cx="2545029" cy="4224772"/>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3" name="Shape 623"/>
          <p:cNvSpPr txBox="1"/>
          <p:nvPr>
            <p:ph idx="4" type="body"/>
          </p:nvPr>
        </p:nvSpPr>
        <p:spPr>
          <a:xfrm>
            <a:off x="571500" y="1764283"/>
            <a:ext cx="2542085" cy="422433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4" name="Shape 624"/>
          <p:cNvSpPr txBox="1"/>
          <p:nvPr>
            <p:ph idx="5"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5" name="Shape 625"/>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_titles">
    <p:spTree>
      <p:nvGrpSpPr>
        <p:cNvPr id="626" name="Shape 626"/>
        <p:cNvGrpSpPr/>
        <p:nvPr/>
      </p:nvGrpSpPr>
      <p:grpSpPr>
        <a:xfrm>
          <a:off x="0" y="0"/>
          <a:ext cx="0" cy="0"/>
          <a:chOff x="0" y="0"/>
          <a:chExt cx="0" cy="0"/>
        </a:xfrm>
      </p:grpSpPr>
      <p:sp>
        <p:nvSpPr>
          <p:cNvPr id="627" name="Shape 627"/>
          <p:cNvSpPr txBox="1"/>
          <p:nvPr>
            <p:ph idx="1" type="body"/>
          </p:nvPr>
        </p:nvSpPr>
        <p:spPr>
          <a:xfrm>
            <a:off x="4303712" y="2435043"/>
            <a:ext cx="3581399" cy="3272709"/>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3" lvl="1" marL="182563"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8"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8" name="Shape 628"/>
          <p:cNvSpPr txBox="1"/>
          <p:nvPr>
            <p:ph idx="2" type="body"/>
          </p:nvPr>
        </p:nvSpPr>
        <p:spPr>
          <a:xfrm>
            <a:off x="8036240" y="2435043"/>
            <a:ext cx="3581399" cy="3272709"/>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3" lvl="1" marL="182563"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8"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29" name="Shape 629"/>
          <p:cNvSpPr txBox="1"/>
          <p:nvPr>
            <p:ph idx="3" type="body"/>
          </p:nvPr>
        </p:nvSpPr>
        <p:spPr>
          <a:xfrm>
            <a:off x="576072" y="2435043"/>
            <a:ext cx="3583884" cy="3272709"/>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3" lvl="1" marL="182563"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8"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0" name="Shape 630"/>
          <p:cNvSpPr/>
          <p:nvPr/>
        </p:nvSpPr>
        <p:spPr>
          <a:xfrm>
            <a:off x="8037575" y="1753750"/>
            <a:ext cx="3584447" cy="681292"/>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31" name="Shape 631"/>
          <p:cNvSpPr/>
          <p:nvPr/>
        </p:nvSpPr>
        <p:spPr>
          <a:xfrm>
            <a:off x="4306823" y="1753750"/>
            <a:ext cx="3584447" cy="681292"/>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32" name="Shape 632"/>
          <p:cNvSpPr/>
          <p:nvPr/>
        </p:nvSpPr>
        <p:spPr>
          <a:xfrm>
            <a:off x="576072" y="1753750"/>
            <a:ext cx="3584447" cy="681292"/>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633" name="Shape 633"/>
          <p:cNvPicPr preferRelativeResize="0"/>
          <p:nvPr/>
        </p:nvPicPr>
        <p:blipFill rotWithShape="1">
          <a:blip r:embed="rId2">
            <a:alphaModFix/>
          </a:blip>
          <a:srcRect b="54945" l="35141" r="4675" t="34614"/>
          <a:stretch/>
        </p:blipFill>
        <p:spPr>
          <a:xfrm>
            <a:off x="4283262" y="1743364"/>
            <a:ext cx="7335650" cy="715818"/>
          </a:xfrm>
          <a:prstGeom prst="rect">
            <a:avLst/>
          </a:prstGeom>
          <a:noFill/>
          <a:ln>
            <a:noFill/>
          </a:ln>
        </p:spPr>
      </p:pic>
      <p:pic>
        <p:nvPicPr>
          <p:cNvPr id="634" name="Shape 634"/>
          <p:cNvPicPr preferRelativeResize="0"/>
          <p:nvPr/>
        </p:nvPicPr>
        <p:blipFill rotWithShape="1">
          <a:blip r:embed="rId2">
            <a:alphaModFix/>
          </a:blip>
          <a:srcRect b="67574" l="65462" r="4865" t="21986"/>
          <a:stretch/>
        </p:blipFill>
        <p:spPr>
          <a:xfrm>
            <a:off x="546589" y="1713875"/>
            <a:ext cx="3616609" cy="715818"/>
          </a:xfrm>
          <a:prstGeom prst="rect">
            <a:avLst/>
          </a:prstGeom>
          <a:noFill/>
          <a:ln>
            <a:noFill/>
          </a:ln>
        </p:spPr>
      </p:pic>
      <p:sp>
        <p:nvSpPr>
          <p:cNvPr id="635" name="Shape 635"/>
          <p:cNvSpPr txBox="1"/>
          <p:nvPr>
            <p:ph idx="4" type="body"/>
          </p:nvPr>
        </p:nvSpPr>
        <p:spPr>
          <a:xfrm>
            <a:off x="576072" y="1753750"/>
            <a:ext cx="3584447" cy="681292"/>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6" name="Shape 636"/>
          <p:cNvSpPr txBox="1"/>
          <p:nvPr>
            <p:ph idx="5" type="body"/>
          </p:nvPr>
        </p:nvSpPr>
        <p:spPr>
          <a:xfrm>
            <a:off x="4306823" y="1753750"/>
            <a:ext cx="3584447" cy="681292"/>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7" name="Shape 637"/>
          <p:cNvSpPr txBox="1"/>
          <p:nvPr>
            <p:ph idx="6" type="body"/>
          </p:nvPr>
        </p:nvSpPr>
        <p:spPr>
          <a:xfrm>
            <a:off x="8037575" y="1753750"/>
            <a:ext cx="3584447" cy="681292"/>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8" name="Shape 638"/>
          <p:cNvSpPr txBox="1"/>
          <p:nvPr>
            <p:ph idx="7" type="body"/>
          </p:nvPr>
        </p:nvSpPr>
        <p:spPr>
          <a:xfrm>
            <a:off x="8041625" y="5750544"/>
            <a:ext cx="3581399" cy="246220"/>
          </a:xfrm>
          <a:prstGeom prst="rect">
            <a:avLst/>
          </a:prstGeom>
          <a:noFill/>
          <a:ln>
            <a:noFill/>
          </a:ln>
        </p:spPr>
        <p:txBody>
          <a:bodyPr anchorCtr="0" anchor="t" bIns="91425" lIns="91425" rIns="91425" tIns="91425"/>
          <a:lstStyle>
            <a:lvl1pPr indent="0" lvl="0" marL="0" marR="0" rtl="0" algn="l">
              <a:spcBef>
                <a:spcPts val="1200"/>
              </a:spcBef>
              <a:spcAft>
                <a:spcPts val="200"/>
              </a:spcAft>
              <a:buClr>
                <a:schemeClr val="lt2"/>
              </a:buClr>
              <a:buFont typeface="Noto Sans Symbols"/>
              <a:buNone/>
              <a:defRPr b="0" i="0" sz="1600" u="none" cap="none" strike="noStrike">
                <a:solidFill>
                  <a:schemeClr val="accen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39" name="Shape 639"/>
          <p:cNvSpPr txBox="1"/>
          <p:nvPr>
            <p:ph idx="8" type="body"/>
          </p:nvPr>
        </p:nvSpPr>
        <p:spPr>
          <a:xfrm>
            <a:off x="571500" y="5750544"/>
            <a:ext cx="3581399" cy="24622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40" name="Shape 640"/>
          <p:cNvSpPr txBox="1"/>
          <p:nvPr>
            <p:ph idx="9" type="body"/>
          </p:nvPr>
        </p:nvSpPr>
        <p:spPr>
          <a:xfrm>
            <a:off x="4303712" y="5750544"/>
            <a:ext cx="3581399" cy="24622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41" name="Shape 641"/>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42" name="Shape 642"/>
          <p:cNvSpPr txBox="1"/>
          <p:nvPr>
            <p:ph idx="1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43" name="Shape 643"/>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Plains - Product Staging Area 4 - Low">
    <p:spTree>
      <p:nvGrpSpPr>
        <p:cNvPr id="45" name="Shape 45"/>
        <p:cNvGrpSpPr/>
        <p:nvPr/>
      </p:nvGrpSpPr>
      <p:grpSpPr>
        <a:xfrm>
          <a:off x="0" y="0"/>
          <a:ext cx="0" cy="0"/>
          <a:chOff x="0" y="0"/>
          <a:chExt cx="0" cy="0"/>
        </a:xfrm>
      </p:grpSpPr>
      <p:pic>
        <p:nvPicPr>
          <p:cNvPr id="46" name="Shape 46"/>
          <p:cNvPicPr preferRelativeResize="0"/>
          <p:nvPr/>
        </p:nvPicPr>
        <p:blipFill rotWithShape="1">
          <a:blip r:embed="rId2">
            <a:alphaModFix/>
          </a:blip>
          <a:srcRect b="0" l="0" r="0" t="0"/>
          <a:stretch/>
        </p:blipFill>
        <p:spPr>
          <a:xfrm>
            <a:off x="0" y="0"/>
            <a:ext cx="12187238" cy="6858000"/>
          </a:xfrm>
          <a:prstGeom prst="rect">
            <a:avLst/>
          </a:prstGeom>
          <a:noFill/>
          <a:ln>
            <a:noFill/>
          </a:ln>
        </p:spPr>
      </p:pic>
      <p:grpSp>
        <p:nvGrpSpPr>
          <p:cNvPr id="47" name="Shape 47"/>
          <p:cNvGrpSpPr/>
          <p:nvPr/>
        </p:nvGrpSpPr>
        <p:grpSpPr>
          <a:xfrm>
            <a:off x="-22224" y="4530780"/>
            <a:ext cx="12211049" cy="1565219"/>
            <a:chOff x="12700" y="0"/>
            <a:chExt cx="24407338" cy="3128546"/>
          </a:xfrm>
        </p:grpSpPr>
        <p:sp>
          <p:nvSpPr>
            <p:cNvPr id="48" name="Shape 48"/>
            <p:cNvSpPr/>
            <p:nvPr/>
          </p:nvSpPr>
          <p:spPr>
            <a:xfrm>
              <a:off x="3475517" y="1007716"/>
              <a:ext cx="375049"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49" name="Shape 49"/>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0" name="Shape 50"/>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1" name="Shape 51"/>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2" name="Shape 52"/>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3" name="Shape 53"/>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4" name="Shape 54"/>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5" name="Shape 55"/>
            <p:cNvSpPr/>
            <p:nvPr/>
          </p:nvSpPr>
          <p:spPr>
            <a:xfrm>
              <a:off x="12700" y="766633"/>
              <a:ext cx="24407338" cy="2361913"/>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6" name="Shape 56"/>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7" name="Shape 57"/>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8" name="Shape 58"/>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59" name="Shape 59"/>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0" name="Shape 60"/>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1" name="Shape 61"/>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2" name="Shape 62"/>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3" name="Shape 63"/>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4" name="Shape 64"/>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5" name="Shape 65"/>
            <p:cNvSpPr/>
            <p:nvPr/>
          </p:nvSpPr>
          <p:spPr>
            <a:xfrm>
              <a:off x="5245805" y="535600"/>
              <a:ext cx="483135" cy="6747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6" name="Shape 66"/>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7" name="Shape 67"/>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8" name="Shape 68"/>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69" name="Shape 69"/>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0" name="Shape 70"/>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1" name="Shape 71"/>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2" name="Shape 72"/>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3" name="Shape 73"/>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4" name="Shape 74"/>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75" name="Shape 75"/>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19947"/>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sp>
        <p:nvSpPr>
          <p:cNvPr id="76" name="Shape 76"/>
          <p:cNvSpPr/>
          <p:nvPr/>
        </p:nvSpPr>
        <p:spPr>
          <a:xfrm>
            <a:off x="-15661" y="5121875"/>
            <a:ext cx="12204487" cy="1736125"/>
          </a:xfrm>
          <a:custGeom>
            <a:pathLst>
              <a:path extrusionOk="0" h="120000" w="120000">
                <a:moveTo>
                  <a:pt x="83833" y="11"/>
                </a:moveTo>
                <a:cubicBezTo>
                  <a:pt x="76466" y="-311"/>
                  <a:pt x="69166" y="10672"/>
                  <a:pt x="61833" y="20809"/>
                </a:cubicBezTo>
                <a:cubicBezTo>
                  <a:pt x="56538" y="28128"/>
                  <a:pt x="51216" y="35001"/>
                  <a:pt x="45827" y="36015"/>
                </a:cubicBezTo>
                <a:cubicBezTo>
                  <a:pt x="37555" y="37569"/>
                  <a:pt x="29377" y="25142"/>
                  <a:pt x="21122" y="21427"/>
                </a:cubicBezTo>
                <a:cubicBezTo>
                  <a:pt x="14050" y="18252"/>
                  <a:pt x="6955" y="21472"/>
                  <a:pt x="5" y="30997"/>
                </a:cubicBezTo>
                <a:lnTo>
                  <a:pt x="0" y="120000"/>
                </a:lnTo>
                <a:lnTo>
                  <a:pt x="120000" y="120000"/>
                </a:lnTo>
                <a:lnTo>
                  <a:pt x="120000" y="41084"/>
                </a:lnTo>
                <a:lnTo>
                  <a:pt x="119905" y="41139"/>
                </a:lnTo>
                <a:cubicBezTo>
                  <a:pt x="117205" y="42950"/>
                  <a:pt x="114466" y="42471"/>
                  <a:pt x="111783" y="39736"/>
                </a:cubicBezTo>
                <a:cubicBezTo>
                  <a:pt x="106672" y="34517"/>
                  <a:pt x="102211" y="21606"/>
                  <a:pt x="97350" y="12799"/>
                </a:cubicBezTo>
                <a:cubicBezTo>
                  <a:pt x="92900" y="4740"/>
                  <a:pt x="88400" y="206"/>
                  <a:pt x="83833" y="11"/>
                </a:cubicBez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nvGrpSpPr>
          <p:cNvPr id="77" name="Shape 77"/>
          <p:cNvGrpSpPr/>
          <p:nvPr/>
        </p:nvGrpSpPr>
        <p:grpSpPr>
          <a:xfrm>
            <a:off x="280506" y="4596475"/>
            <a:ext cx="11539589" cy="1194725"/>
            <a:chOff x="283421" y="9316653"/>
            <a:chExt cx="23346707" cy="2417148"/>
          </a:xfrm>
        </p:grpSpPr>
        <p:sp>
          <p:nvSpPr>
            <p:cNvPr id="78" name="Shape 78"/>
            <p:cNvSpPr/>
            <p:nvPr/>
          </p:nvSpPr>
          <p:spPr>
            <a:xfrm>
              <a:off x="19756346" y="10459379"/>
              <a:ext cx="422588" cy="49361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nvGrpSpPr>
            <p:cNvPr id="79" name="Shape 79"/>
            <p:cNvGrpSpPr/>
            <p:nvPr/>
          </p:nvGrpSpPr>
          <p:grpSpPr>
            <a:xfrm>
              <a:off x="283421" y="9316653"/>
              <a:ext cx="23346707" cy="2417148"/>
              <a:chOff x="283421" y="9316653"/>
              <a:chExt cx="23346707" cy="2417148"/>
            </a:xfrm>
          </p:grpSpPr>
          <p:sp>
            <p:nvSpPr>
              <p:cNvPr id="80" name="Shape 80"/>
              <p:cNvSpPr/>
              <p:nvPr/>
            </p:nvSpPr>
            <p:spPr>
              <a:xfrm>
                <a:off x="21899100" y="10815778"/>
                <a:ext cx="499922" cy="68497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1" name="Shape 81"/>
              <p:cNvSpPr/>
              <p:nvPr/>
            </p:nvSpPr>
            <p:spPr>
              <a:xfrm>
                <a:off x="22911846" y="10749638"/>
                <a:ext cx="718283" cy="9841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2" name="Shape 82"/>
              <p:cNvSpPr/>
              <p:nvPr/>
            </p:nvSpPr>
            <p:spPr>
              <a:xfrm>
                <a:off x="283421" y="10409621"/>
                <a:ext cx="708636" cy="88681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3" name="Shape 83"/>
              <p:cNvSpPr/>
              <p:nvPr/>
            </p:nvSpPr>
            <p:spPr>
              <a:xfrm>
                <a:off x="909645" y="10755524"/>
                <a:ext cx="499922" cy="47932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4" name="Shape 84"/>
              <p:cNvSpPr/>
              <p:nvPr/>
            </p:nvSpPr>
            <p:spPr>
              <a:xfrm>
                <a:off x="2028288" y="10773835"/>
                <a:ext cx="371328" cy="3560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5" name="Shape 85"/>
              <p:cNvSpPr/>
              <p:nvPr/>
            </p:nvSpPr>
            <p:spPr>
              <a:xfrm>
                <a:off x="20098829" y="10344134"/>
                <a:ext cx="499922" cy="72410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6" name="Shape 86"/>
              <p:cNvSpPr/>
              <p:nvPr/>
            </p:nvSpPr>
            <p:spPr>
              <a:xfrm>
                <a:off x="19871695" y="10954161"/>
                <a:ext cx="284496" cy="3560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7" name="Shape 87"/>
              <p:cNvSpPr/>
              <p:nvPr/>
            </p:nvSpPr>
            <p:spPr>
              <a:xfrm>
                <a:off x="15511823" y="10143407"/>
                <a:ext cx="371328" cy="46469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8" name="Shape 88"/>
              <p:cNvSpPr/>
              <p:nvPr/>
            </p:nvSpPr>
            <p:spPr>
              <a:xfrm>
                <a:off x="14911893" y="9877421"/>
                <a:ext cx="516219" cy="707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89" name="Shape 89"/>
              <p:cNvSpPr/>
              <p:nvPr/>
            </p:nvSpPr>
            <p:spPr>
              <a:xfrm>
                <a:off x="18704478" y="10053225"/>
                <a:ext cx="367765" cy="5038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0" name="Shape 90"/>
              <p:cNvSpPr/>
              <p:nvPr/>
            </p:nvSpPr>
            <p:spPr>
              <a:xfrm>
                <a:off x="17543160" y="9929224"/>
                <a:ext cx="367765" cy="5038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1" name="Shape 91"/>
              <p:cNvSpPr/>
              <p:nvPr/>
            </p:nvSpPr>
            <p:spPr>
              <a:xfrm>
                <a:off x="17934637" y="9628703"/>
                <a:ext cx="708636" cy="97094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2" name="Shape 92"/>
              <p:cNvSpPr/>
              <p:nvPr/>
            </p:nvSpPr>
            <p:spPr>
              <a:xfrm>
                <a:off x="15935537" y="9316653"/>
                <a:ext cx="802176" cy="10991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3" name="Shape 93"/>
              <p:cNvSpPr/>
              <p:nvPr/>
            </p:nvSpPr>
            <p:spPr>
              <a:xfrm>
                <a:off x="1370263" y="10409621"/>
                <a:ext cx="708636" cy="88681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4" name="Shape 94"/>
              <p:cNvSpPr/>
              <p:nvPr/>
            </p:nvSpPr>
            <p:spPr>
              <a:xfrm>
                <a:off x="22447243" y="11059025"/>
                <a:ext cx="338787" cy="46419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5" name="Shape 95"/>
              <p:cNvSpPr/>
              <p:nvPr/>
            </p:nvSpPr>
            <p:spPr>
              <a:xfrm>
                <a:off x="14194842" y="10153739"/>
                <a:ext cx="499922" cy="68497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6" name="Shape 96"/>
              <p:cNvSpPr/>
              <p:nvPr/>
            </p:nvSpPr>
            <p:spPr>
              <a:xfrm>
                <a:off x="13673965" y="10268964"/>
                <a:ext cx="499922" cy="68497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97" name="Shape 97"/>
              <p:cNvSpPr/>
              <p:nvPr/>
            </p:nvSpPr>
            <p:spPr>
              <a:xfrm>
                <a:off x="16628610" y="9753915"/>
                <a:ext cx="516219" cy="70730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91425" lIns="91425" rIns="91425" tIns="91425">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grpSp>
      </p:grpSp>
      <p:sp>
        <p:nvSpPr>
          <p:cNvPr id="98" name="Shape 98"/>
          <p:cNvSpPr txBox="1"/>
          <p:nvPr>
            <p:ph type="title"/>
          </p:nvPr>
        </p:nvSpPr>
        <p:spPr>
          <a:xfrm>
            <a:off x="590031" y="0"/>
            <a:ext cx="11109606" cy="1059253"/>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9" name="Shape 99"/>
          <p:cNvSpPr txBox="1"/>
          <p:nvPr>
            <p:ph idx="1" type="body"/>
          </p:nvPr>
        </p:nvSpPr>
        <p:spPr>
          <a:xfrm>
            <a:off x="590029" y="1059254"/>
            <a:ext cx="11106662" cy="323164"/>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olumn photos">
    <p:spTree>
      <p:nvGrpSpPr>
        <p:cNvPr id="644" name="Shape 644"/>
        <p:cNvGrpSpPr/>
        <p:nvPr/>
      </p:nvGrpSpPr>
      <p:grpSpPr>
        <a:xfrm>
          <a:off x="0" y="0"/>
          <a:ext cx="0" cy="0"/>
          <a:chOff x="0" y="0"/>
          <a:chExt cx="0" cy="0"/>
        </a:xfrm>
      </p:grpSpPr>
      <p:sp>
        <p:nvSpPr>
          <p:cNvPr id="645" name="Shape 645"/>
          <p:cNvSpPr/>
          <p:nvPr/>
        </p:nvSpPr>
        <p:spPr>
          <a:xfrm>
            <a:off x="8043564" y="5561526"/>
            <a:ext cx="3584447"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46" name="Shape 646"/>
          <p:cNvSpPr/>
          <p:nvPr/>
        </p:nvSpPr>
        <p:spPr>
          <a:xfrm>
            <a:off x="4304012" y="5561526"/>
            <a:ext cx="3584447"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47" name="Shape 647"/>
          <p:cNvSpPr/>
          <p:nvPr/>
        </p:nvSpPr>
        <p:spPr>
          <a:xfrm>
            <a:off x="576072" y="5561526"/>
            <a:ext cx="3584447"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648" name="Shape 648"/>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649" name="Shape 649"/>
          <p:cNvSpPr txBox="1"/>
          <p:nvPr>
            <p:ph idx="1" type="body"/>
          </p:nvPr>
        </p:nvSpPr>
        <p:spPr>
          <a:xfrm>
            <a:off x="8043564" y="5561526"/>
            <a:ext cx="3584447"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0" name="Shape 650"/>
          <p:cNvSpPr txBox="1"/>
          <p:nvPr>
            <p:ph idx="2" type="body"/>
          </p:nvPr>
        </p:nvSpPr>
        <p:spPr>
          <a:xfrm>
            <a:off x="576072" y="5561526"/>
            <a:ext cx="3584447"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1" name="Shape 651"/>
          <p:cNvSpPr txBox="1"/>
          <p:nvPr>
            <p:ph idx="3" type="body"/>
          </p:nvPr>
        </p:nvSpPr>
        <p:spPr>
          <a:xfrm>
            <a:off x="4304012" y="5561526"/>
            <a:ext cx="3584447"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2" name="Shape 652"/>
          <p:cNvSpPr/>
          <p:nvPr>
            <p:ph idx="4" type="pic"/>
          </p:nvPr>
        </p:nvSpPr>
        <p:spPr>
          <a:xfrm>
            <a:off x="576072" y="1756305"/>
            <a:ext cx="3584447" cy="3809999"/>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3" name="Shape 653"/>
          <p:cNvSpPr/>
          <p:nvPr>
            <p:ph idx="5" type="pic"/>
          </p:nvPr>
        </p:nvSpPr>
        <p:spPr>
          <a:xfrm>
            <a:off x="4304012" y="1756305"/>
            <a:ext cx="3584447" cy="3809999"/>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4" name="Shape 654"/>
          <p:cNvSpPr/>
          <p:nvPr>
            <p:ph idx="6" type="pic"/>
          </p:nvPr>
        </p:nvSpPr>
        <p:spPr>
          <a:xfrm>
            <a:off x="8043564" y="1756305"/>
            <a:ext cx="3584447" cy="3809999"/>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5" name="Shape 655"/>
          <p:cNvSpPr txBox="1"/>
          <p:nvPr>
            <p:ph idx="7"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6" name="Shape 656"/>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57" name="Shape 657"/>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column photos">
    <p:spTree>
      <p:nvGrpSpPr>
        <p:cNvPr id="658" name="Shape 658"/>
        <p:cNvGrpSpPr/>
        <p:nvPr/>
      </p:nvGrpSpPr>
      <p:grpSpPr>
        <a:xfrm>
          <a:off x="0" y="0"/>
          <a:ext cx="0" cy="0"/>
          <a:chOff x="0" y="0"/>
          <a:chExt cx="0" cy="0"/>
        </a:xfrm>
      </p:grpSpPr>
      <p:sp>
        <p:nvSpPr>
          <p:cNvPr id="659" name="Shape 659"/>
          <p:cNvSpPr/>
          <p:nvPr/>
        </p:nvSpPr>
        <p:spPr>
          <a:xfrm>
            <a:off x="6199769" y="5573837"/>
            <a:ext cx="2615184"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60" name="Shape 660"/>
          <p:cNvSpPr/>
          <p:nvPr/>
        </p:nvSpPr>
        <p:spPr>
          <a:xfrm>
            <a:off x="3387921" y="5573837"/>
            <a:ext cx="2615184"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61" name="Shape 661"/>
          <p:cNvSpPr/>
          <p:nvPr/>
        </p:nvSpPr>
        <p:spPr>
          <a:xfrm>
            <a:off x="576072" y="5573837"/>
            <a:ext cx="2615184"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662" name="Shape 662"/>
          <p:cNvSpPr/>
          <p:nvPr/>
        </p:nvSpPr>
        <p:spPr>
          <a:xfrm>
            <a:off x="9011620" y="5573837"/>
            <a:ext cx="2605842" cy="685799"/>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663" name="Shape 663"/>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664" name="Shape 664"/>
          <p:cNvSpPr txBox="1"/>
          <p:nvPr>
            <p:ph idx="1"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5" name="Shape 665"/>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66" name="Shape 666"/>
          <p:cNvSpPr txBox="1"/>
          <p:nvPr>
            <p:ph idx="2" type="body"/>
          </p:nvPr>
        </p:nvSpPr>
        <p:spPr>
          <a:xfrm>
            <a:off x="6199769" y="5573837"/>
            <a:ext cx="2615184"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7" name="Shape 667"/>
          <p:cNvSpPr txBox="1"/>
          <p:nvPr>
            <p:ph idx="3" type="body"/>
          </p:nvPr>
        </p:nvSpPr>
        <p:spPr>
          <a:xfrm>
            <a:off x="576072" y="5573837"/>
            <a:ext cx="2615184"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8" name="Shape 668"/>
          <p:cNvSpPr txBox="1"/>
          <p:nvPr>
            <p:ph idx="4" type="body"/>
          </p:nvPr>
        </p:nvSpPr>
        <p:spPr>
          <a:xfrm>
            <a:off x="3387921" y="5573837"/>
            <a:ext cx="2615184" cy="685799"/>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9" name="Shape 669"/>
          <p:cNvSpPr txBox="1"/>
          <p:nvPr>
            <p:ph idx="5" type="body"/>
          </p:nvPr>
        </p:nvSpPr>
        <p:spPr>
          <a:xfrm>
            <a:off x="9011620" y="5573837"/>
            <a:ext cx="2587751" cy="685799"/>
          </a:xfrm>
          <a:prstGeom prst="rect">
            <a:avLst/>
          </a:prstGeom>
          <a:noFill/>
          <a:ln>
            <a:noFill/>
          </a:ln>
        </p:spPr>
        <p:txBody>
          <a:bodyPr anchorCtr="0" anchor="ctr" bIns="91425" lIns="91425" rIns="91425" tIns="91425"/>
          <a:lstStyle>
            <a:lvl1pPr indent="101600" lvl="0" marL="0" marR="0" rtl="0" algn="ctr">
              <a:spcBef>
                <a:spcPts val="1200"/>
              </a:spcBef>
              <a:spcAft>
                <a:spcPts val="200"/>
              </a:spcAft>
              <a:buClr>
                <a:srgbClr val="7F7F7F"/>
              </a:buClr>
              <a:buSzPct val="100000"/>
              <a:buFont typeface="Arial"/>
              <a:buChar char="​"/>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0" name="Shape 67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1" name="Shape 671"/>
          <p:cNvSpPr/>
          <p:nvPr>
            <p:ph idx="6" type="pic"/>
          </p:nvPr>
        </p:nvSpPr>
        <p:spPr>
          <a:xfrm>
            <a:off x="576072" y="1754143"/>
            <a:ext cx="2615184"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2" name="Shape 672"/>
          <p:cNvSpPr/>
          <p:nvPr>
            <p:ph idx="7" type="pic"/>
          </p:nvPr>
        </p:nvSpPr>
        <p:spPr>
          <a:xfrm>
            <a:off x="3387921" y="1754143"/>
            <a:ext cx="2615184"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3" name="Shape 673"/>
          <p:cNvSpPr/>
          <p:nvPr>
            <p:ph idx="8" type="pic"/>
          </p:nvPr>
        </p:nvSpPr>
        <p:spPr>
          <a:xfrm>
            <a:off x="6199769" y="1754143"/>
            <a:ext cx="2615184"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4" name="Shape 674"/>
          <p:cNvSpPr/>
          <p:nvPr>
            <p:ph idx="9" type="pic"/>
          </p:nvPr>
        </p:nvSpPr>
        <p:spPr>
          <a:xfrm>
            <a:off x="9011620" y="1754143"/>
            <a:ext cx="2605832" cy="3822191"/>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p:spTree>
      <p:nvGrpSpPr>
        <p:cNvPr id="675" name="Shape 675"/>
        <p:cNvGrpSpPr/>
        <p:nvPr/>
      </p:nvGrpSpPr>
      <p:grpSpPr>
        <a:xfrm>
          <a:off x="0" y="0"/>
          <a:ext cx="0" cy="0"/>
          <a:chOff x="0" y="0"/>
          <a:chExt cx="0" cy="0"/>
        </a:xfrm>
      </p:grpSpPr>
      <p:sp>
        <p:nvSpPr>
          <p:cNvPr id="676" name="Shape 676"/>
          <p:cNvSpPr txBox="1"/>
          <p:nvPr>
            <p:ph idx="1" type="body"/>
          </p:nvPr>
        </p:nvSpPr>
        <p:spPr>
          <a:xfrm>
            <a:off x="8309922" y="1763713"/>
            <a:ext cx="3299490" cy="422433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7" name="Shape 67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78" name="Shape 678"/>
          <p:cNvSpPr txBox="1"/>
          <p:nvPr>
            <p:ph idx="2" type="body"/>
          </p:nvPr>
        </p:nvSpPr>
        <p:spPr>
          <a:xfrm>
            <a:off x="571499" y="1763713"/>
            <a:ext cx="7189471"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79" name="Shape 679"/>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0" name="Shape 68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681" name="Shape 681"/>
          <p:cNvCxnSpPr/>
          <p:nvPr/>
        </p:nvCxnSpPr>
        <p:spPr>
          <a:xfrm rot="10800000">
            <a:off x="8035446" y="1627908"/>
            <a:ext cx="0" cy="4652817"/>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p:spTree>
      <p:nvGrpSpPr>
        <p:cNvPr id="682" name="Shape 682"/>
        <p:cNvGrpSpPr/>
        <p:nvPr/>
      </p:nvGrpSpPr>
      <p:grpSpPr>
        <a:xfrm>
          <a:off x="0" y="0"/>
          <a:ext cx="0" cy="0"/>
          <a:chOff x="0" y="0"/>
          <a:chExt cx="0" cy="0"/>
        </a:xfrm>
      </p:grpSpPr>
      <p:sp>
        <p:nvSpPr>
          <p:cNvPr id="683" name="Shape 683"/>
          <p:cNvSpPr txBox="1"/>
          <p:nvPr>
            <p:ph idx="1" type="body"/>
          </p:nvPr>
        </p:nvSpPr>
        <p:spPr>
          <a:xfrm>
            <a:off x="571500" y="1763713"/>
            <a:ext cx="3299490" cy="422433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4" name="Shape 684"/>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85" name="Shape 685"/>
          <p:cNvSpPr txBox="1"/>
          <p:nvPr>
            <p:ph idx="2" type="body"/>
          </p:nvPr>
        </p:nvSpPr>
        <p:spPr>
          <a:xfrm>
            <a:off x="4371141" y="1763713"/>
            <a:ext cx="7189471"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6" name="Shape 686"/>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87" name="Shape 687"/>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688" name="Shape 688"/>
          <p:cNvCxnSpPr/>
          <p:nvPr/>
        </p:nvCxnSpPr>
        <p:spPr>
          <a:xfrm rot="10800000">
            <a:off x="4093571" y="1627908"/>
            <a:ext cx="0" cy="4652817"/>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p:spTree>
      <p:nvGrpSpPr>
        <p:cNvPr id="689" name="Shape 689"/>
        <p:cNvGrpSpPr/>
        <p:nvPr/>
      </p:nvGrpSpPr>
      <p:grpSpPr>
        <a:xfrm>
          <a:off x="0" y="0"/>
          <a:ext cx="0" cy="0"/>
          <a:chOff x="0" y="0"/>
          <a:chExt cx="0" cy="0"/>
        </a:xfrm>
      </p:grpSpPr>
      <p:sp>
        <p:nvSpPr>
          <p:cNvPr id="690" name="Shape 690"/>
          <p:cNvSpPr txBox="1"/>
          <p:nvPr>
            <p:ph idx="1" type="body"/>
          </p:nvPr>
        </p:nvSpPr>
        <p:spPr>
          <a:xfrm>
            <a:off x="8461599" y="2214516"/>
            <a:ext cx="3147814" cy="3773534"/>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91" name="Shape 691"/>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92" name="Shape 692"/>
          <p:cNvSpPr txBox="1"/>
          <p:nvPr>
            <p:ph idx="2" type="body"/>
          </p:nvPr>
        </p:nvSpPr>
        <p:spPr>
          <a:xfrm>
            <a:off x="571499" y="1763713"/>
            <a:ext cx="6862232"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93" name="Shape 693"/>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94" name="Shape 69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695" name="Shape 695"/>
          <p:cNvGrpSpPr/>
          <p:nvPr/>
        </p:nvGrpSpPr>
        <p:grpSpPr>
          <a:xfrm>
            <a:off x="6869934" y="1495875"/>
            <a:ext cx="1874323" cy="4492037"/>
            <a:chOff x="6869934" y="1495875"/>
            <a:chExt cx="1874323" cy="4492037"/>
          </a:xfrm>
        </p:grpSpPr>
        <p:sp>
          <p:nvSpPr>
            <p:cNvPr id="696" name="Shape 696"/>
            <p:cNvSpPr/>
            <p:nvPr/>
          </p:nvSpPr>
          <p:spPr>
            <a:xfrm>
              <a:off x="7804978" y="1746739"/>
              <a:ext cx="939280" cy="303236"/>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97" name="Shape 697"/>
            <p:cNvSpPr/>
            <p:nvPr/>
          </p:nvSpPr>
          <p:spPr>
            <a:xfrm>
              <a:off x="7963046" y="1863367"/>
              <a:ext cx="515949" cy="64146"/>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98" name="Shape 698"/>
            <p:cNvSpPr/>
            <p:nvPr/>
          </p:nvSpPr>
          <p:spPr>
            <a:xfrm>
              <a:off x="8522720" y="1863367"/>
              <a:ext cx="137005" cy="64146"/>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99" name="Shape 699"/>
            <p:cNvSpPr/>
            <p:nvPr/>
          </p:nvSpPr>
          <p:spPr>
            <a:xfrm>
              <a:off x="6869934" y="2214516"/>
              <a:ext cx="942151" cy="297404"/>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0" name="Shape 700"/>
            <p:cNvSpPr/>
            <p:nvPr/>
          </p:nvSpPr>
          <p:spPr>
            <a:xfrm>
              <a:off x="7135196" y="2331146"/>
              <a:ext cx="515949" cy="64146"/>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1" name="Shape 701"/>
            <p:cNvSpPr/>
            <p:nvPr/>
          </p:nvSpPr>
          <p:spPr>
            <a:xfrm>
              <a:off x="6954468" y="2331146"/>
              <a:ext cx="139918" cy="64146"/>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2" name="Shape 702"/>
            <p:cNvSpPr/>
            <p:nvPr/>
          </p:nvSpPr>
          <p:spPr>
            <a:xfrm>
              <a:off x="7461672" y="5742992"/>
              <a:ext cx="690847" cy="24492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3" name="Shape 703"/>
            <p:cNvSpPr/>
            <p:nvPr/>
          </p:nvSpPr>
          <p:spPr>
            <a:xfrm>
              <a:off x="7490822" y="5751741"/>
              <a:ext cx="632549" cy="180776"/>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04" name="Shape 704"/>
            <p:cNvSpPr/>
            <p:nvPr/>
          </p:nvSpPr>
          <p:spPr>
            <a:xfrm>
              <a:off x="7705614" y="1495875"/>
              <a:ext cx="210792" cy="438193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705" name="Shape 705"/>
          <p:cNvPicPr preferRelativeResize="0"/>
          <p:nvPr/>
        </p:nvPicPr>
        <p:blipFill rotWithShape="1">
          <a:blip r:embed="rId2">
            <a:alphaModFix/>
          </a:blip>
          <a:srcRect b="0" l="0" r="0" t="0"/>
          <a:stretch/>
        </p:blipFill>
        <p:spPr>
          <a:xfrm>
            <a:off x="7722113" y="5336535"/>
            <a:ext cx="695782" cy="79213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Sign 2">
    <p:spTree>
      <p:nvGrpSpPr>
        <p:cNvPr id="706" name="Shape 706"/>
        <p:cNvGrpSpPr/>
        <p:nvPr/>
      </p:nvGrpSpPr>
      <p:grpSpPr>
        <a:xfrm>
          <a:off x="0" y="0"/>
          <a:ext cx="0" cy="0"/>
          <a:chOff x="0" y="0"/>
          <a:chExt cx="0" cy="0"/>
        </a:xfrm>
      </p:grpSpPr>
      <p:sp>
        <p:nvSpPr>
          <p:cNvPr id="707" name="Shape 707"/>
          <p:cNvSpPr txBox="1"/>
          <p:nvPr>
            <p:ph idx="1" type="body"/>
          </p:nvPr>
        </p:nvSpPr>
        <p:spPr>
          <a:xfrm>
            <a:off x="571500" y="1763713"/>
            <a:ext cx="3238302" cy="422433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08" name="Shape 708"/>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09" name="Shape 709"/>
          <p:cNvSpPr txBox="1"/>
          <p:nvPr>
            <p:ph idx="2" type="body"/>
          </p:nvPr>
        </p:nvSpPr>
        <p:spPr>
          <a:xfrm>
            <a:off x="5008619" y="2231073"/>
            <a:ext cx="6551992" cy="422420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10" name="Shape 710"/>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11" name="Shape 711"/>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712" name="Shape 712"/>
          <p:cNvGrpSpPr/>
          <p:nvPr/>
        </p:nvGrpSpPr>
        <p:grpSpPr>
          <a:xfrm>
            <a:off x="3811935" y="1495875"/>
            <a:ext cx="1874323" cy="4492037"/>
            <a:chOff x="6869934" y="1495875"/>
            <a:chExt cx="1874323" cy="4492037"/>
          </a:xfrm>
        </p:grpSpPr>
        <p:sp>
          <p:nvSpPr>
            <p:cNvPr id="713" name="Shape 713"/>
            <p:cNvSpPr/>
            <p:nvPr/>
          </p:nvSpPr>
          <p:spPr>
            <a:xfrm>
              <a:off x="7804978" y="1746739"/>
              <a:ext cx="939280" cy="303236"/>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4" name="Shape 714"/>
            <p:cNvSpPr/>
            <p:nvPr/>
          </p:nvSpPr>
          <p:spPr>
            <a:xfrm>
              <a:off x="7963046" y="1863367"/>
              <a:ext cx="515949" cy="64146"/>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5" name="Shape 715"/>
            <p:cNvSpPr/>
            <p:nvPr/>
          </p:nvSpPr>
          <p:spPr>
            <a:xfrm>
              <a:off x="8522720" y="1863367"/>
              <a:ext cx="137005" cy="64146"/>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6" name="Shape 716"/>
            <p:cNvSpPr/>
            <p:nvPr/>
          </p:nvSpPr>
          <p:spPr>
            <a:xfrm>
              <a:off x="6869934" y="2214516"/>
              <a:ext cx="942151" cy="297404"/>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7" name="Shape 717"/>
            <p:cNvSpPr/>
            <p:nvPr/>
          </p:nvSpPr>
          <p:spPr>
            <a:xfrm>
              <a:off x="7135196" y="2331146"/>
              <a:ext cx="515949" cy="64146"/>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8" name="Shape 718"/>
            <p:cNvSpPr/>
            <p:nvPr/>
          </p:nvSpPr>
          <p:spPr>
            <a:xfrm>
              <a:off x="6954468" y="2331146"/>
              <a:ext cx="139918" cy="64146"/>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19" name="Shape 719"/>
            <p:cNvSpPr/>
            <p:nvPr/>
          </p:nvSpPr>
          <p:spPr>
            <a:xfrm>
              <a:off x="7461672" y="5742992"/>
              <a:ext cx="690847" cy="24492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20" name="Shape 720"/>
            <p:cNvSpPr/>
            <p:nvPr/>
          </p:nvSpPr>
          <p:spPr>
            <a:xfrm>
              <a:off x="7490822" y="5751741"/>
              <a:ext cx="632549" cy="180776"/>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21" name="Shape 721"/>
            <p:cNvSpPr/>
            <p:nvPr/>
          </p:nvSpPr>
          <p:spPr>
            <a:xfrm>
              <a:off x="7705614" y="1495875"/>
              <a:ext cx="210792" cy="438193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722" name="Shape 722"/>
          <p:cNvPicPr preferRelativeResize="0"/>
          <p:nvPr/>
        </p:nvPicPr>
        <p:blipFill rotWithShape="1">
          <a:blip r:embed="rId2">
            <a:alphaModFix/>
          </a:blip>
          <a:srcRect b="0" l="0" r="0" t="0"/>
          <a:stretch/>
        </p:blipFill>
        <p:spPr>
          <a:xfrm>
            <a:off x="4643796" y="5336535"/>
            <a:ext cx="695782" cy="79213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3">
    <p:spTree>
      <p:nvGrpSpPr>
        <p:cNvPr id="723" name="Shape 723"/>
        <p:cNvGrpSpPr/>
        <p:nvPr/>
      </p:nvGrpSpPr>
      <p:grpSpPr>
        <a:xfrm>
          <a:off x="0" y="0"/>
          <a:ext cx="0" cy="0"/>
          <a:chOff x="0" y="0"/>
          <a:chExt cx="0" cy="0"/>
        </a:xfrm>
      </p:grpSpPr>
      <p:sp>
        <p:nvSpPr>
          <p:cNvPr id="724" name="Shape 724"/>
          <p:cNvSpPr/>
          <p:nvPr/>
        </p:nvSpPr>
        <p:spPr>
          <a:xfrm>
            <a:off x="457135" y="1755069"/>
            <a:ext cx="3924362" cy="464573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725" name="Shape 725"/>
          <p:cNvPicPr preferRelativeResize="0"/>
          <p:nvPr/>
        </p:nvPicPr>
        <p:blipFill rotWithShape="1">
          <a:blip r:embed="rId2">
            <a:alphaModFix amt="50000"/>
          </a:blip>
          <a:srcRect b="5334" l="29589" r="-29589" t="-5335"/>
          <a:stretch/>
        </p:blipFill>
        <p:spPr>
          <a:xfrm>
            <a:off x="0" y="1786"/>
            <a:ext cx="12188824" cy="6856214"/>
          </a:xfrm>
          <a:prstGeom prst="rect">
            <a:avLst/>
          </a:prstGeom>
          <a:noFill/>
          <a:ln>
            <a:noFill/>
          </a:ln>
        </p:spPr>
      </p:pic>
      <p:sp>
        <p:nvSpPr>
          <p:cNvPr id="726" name="Shape 726"/>
          <p:cNvSpPr txBox="1"/>
          <p:nvPr>
            <p:ph idx="1" type="body"/>
          </p:nvPr>
        </p:nvSpPr>
        <p:spPr>
          <a:xfrm>
            <a:off x="457135" y="1763713"/>
            <a:ext cx="3924362" cy="463708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27" name="Shape 727"/>
          <p:cNvSpPr txBox="1"/>
          <p:nvPr>
            <p:ph idx="2" type="body"/>
          </p:nvPr>
        </p:nvSpPr>
        <p:spPr>
          <a:xfrm>
            <a:off x="4381500" y="1755648"/>
            <a:ext cx="7336368" cy="4636515"/>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28" name="Shape 728"/>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29" name="Shape 729"/>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30" name="Shape 73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blue">
    <p:spTree>
      <p:nvGrpSpPr>
        <p:cNvPr id="731" name="Shape 731"/>
        <p:cNvGrpSpPr/>
        <p:nvPr/>
      </p:nvGrpSpPr>
      <p:grpSpPr>
        <a:xfrm>
          <a:off x="0" y="0"/>
          <a:ext cx="0" cy="0"/>
          <a:chOff x="0" y="0"/>
          <a:chExt cx="0" cy="0"/>
        </a:xfrm>
      </p:grpSpPr>
      <p:sp>
        <p:nvSpPr>
          <p:cNvPr id="732" name="Shape 732"/>
          <p:cNvSpPr/>
          <p:nvPr/>
        </p:nvSpPr>
        <p:spPr>
          <a:xfrm>
            <a:off x="4359398" y="1755069"/>
            <a:ext cx="7350000" cy="464573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733" name="Shape 733"/>
          <p:cNvSpPr/>
          <p:nvPr/>
        </p:nvSpPr>
        <p:spPr>
          <a:xfrm>
            <a:off x="457135" y="1755069"/>
            <a:ext cx="3924362" cy="464573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734" name="Shape 734"/>
          <p:cNvSpPr txBox="1"/>
          <p:nvPr>
            <p:ph idx="1" type="body"/>
          </p:nvPr>
        </p:nvSpPr>
        <p:spPr>
          <a:xfrm>
            <a:off x="457135" y="1755066"/>
            <a:ext cx="3924362"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3" lvl="1" marL="182563" marR="0" rtl="0" algn="l">
              <a:lnSpc>
                <a:spcPct val="100000"/>
              </a:lnSpc>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lt1"/>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lt1"/>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735" name="Shape 735"/>
          <p:cNvPicPr preferRelativeResize="0"/>
          <p:nvPr/>
        </p:nvPicPr>
        <p:blipFill rotWithShape="1">
          <a:blip r:embed="rId2">
            <a:alphaModFix amt="60000"/>
          </a:blip>
          <a:srcRect b="6212" l="32247" r="35068" t="25153"/>
          <a:stretch/>
        </p:blipFill>
        <p:spPr>
          <a:xfrm>
            <a:off x="427795" y="1724525"/>
            <a:ext cx="3983843" cy="4705685"/>
          </a:xfrm>
          <a:prstGeom prst="rect">
            <a:avLst/>
          </a:prstGeom>
          <a:noFill/>
          <a:ln>
            <a:noFill/>
          </a:ln>
        </p:spPr>
      </p:pic>
      <p:sp>
        <p:nvSpPr>
          <p:cNvPr id="736" name="Shape 736"/>
          <p:cNvSpPr txBox="1"/>
          <p:nvPr>
            <p:ph idx="2" type="body"/>
          </p:nvPr>
        </p:nvSpPr>
        <p:spPr>
          <a:xfrm>
            <a:off x="4381500" y="1755067"/>
            <a:ext cx="7183967"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37" name="Shape 73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38" name="Shape 738"/>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39" name="Shape 739"/>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ird split 2 Trees">
    <p:spTree>
      <p:nvGrpSpPr>
        <p:cNvPr id="740" name="Shape 740"/>
        <p:cNvGrpSpPr/>
        <p:nvPr/>
      </p:nvGrpSpPr>
      <p:grpSpPr>
        <a:xfrm>
          <a:off x="0" y="0"/>
          <a:ext cx="0" cy="0"/>
          <a:chOff x="0" y="0"/>
          <a:chExt cx="0" cy="0"/>
        </a:xfrm>
      </p:grpSpPr>
      <p:sp>
        <p:nvSpPr>
          <p:cNvPr id="741" name="Shape 741"/>
          <p:cNvSpPr/>
          <p:nvPr/>
        </p:nvSpPr>
        <p:spPr>
          <a:xfrm>
            <a:off x="4359398" y="1755069"/>
            <a:ext cx="7350002" cy="464573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742" name="Shape 742"/>
          <p:cNvSpPr/>
          <p:nvPr/>
        </p:nvSpPr>
        <p:spPr>
          <a:xfrm>
            <a:off x="457135" y="1755069"/>
            <a:ext cx="3924362" cy="4645730"/>
          </a:xfrm>
          <a:prstGeom prst="rect">
            <a:avLst/>
          </a:prstGeom>
          <a:solidFill>
            <a:srgbClr val="14713E"/>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743" name="Shape 743"/>
          <p:cNvPicPr preferRelativeResize="0"/>
          <p:nvPr/>
        </p:nvPicPr>
        <p:blipFill rotWithShape="1">
          <a:blip r:embed="rId2">
            <a:alphaModFix amt="50000"/>
          </a:blip>
          <a:srcRect b="6212" l="32247" r="35068" t="25153"/>
          <a:stretch/>
        </p:blipFill>
        <p:spPr>
          <a:xfrm>
            <a:off x="427795" y="1724525"/>
            <a:ext cx="3983843" cy="4705685"/>
          </a:xfrm>
          <a:prstGeom prst="rect">
            <a:avLst/>
          </a:prstGeom>
          <a:noFill/>
          <a:ln>
            <a:noFill/>
          </a:ln>
        </p:spPr>
      </p:pic>
      <p:sp>
        <p:nvSpPr>
          <p:cNvPr id="744" name="Shape 744"/>
          <p:cNvSpPr txBox="1"/>
          <p:nvPr>
            <p:ph idx="1" type="body"/>
          </p:nvPr>
        </p:nvSpPr>
        <p:spPr>
          <a:xfrm>
            <a:off x="457135" y="1755068"/>
            <a:ext cx="3924362"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3" lvl="1" marL="182563" marR="0" rtl="0" algn="l">
              <a:lnSpc>
                <a:spcPct val="100000"/>
              </a:lnSpc>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lt1"/>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lt1"/>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45" name="Shape 745"/>
          <p:cNvSpPr txBox="1"/>
          <p:nvPr>
            <p:ph idx="2" type="body"/>
          </p:nvPr>
        </p:nvSpPr>
        <p:spPr>
          <a:xfrm>
            <a:off x="4381500" y="1755069"/>
            <a:ext cx="7158566" cy="4645730"/>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46" name="Shape 746"/>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47" name="Shape 747"/>
          <p:cNvSpPr txBox="1"/>
          <p:nvPr>
            <p:ph idx="3" type="body"/>
          </p:nvPr>
        </p:nvSpPr>
        <p:spPr>
          <a:xfrm>
            <a:off x="571500" y="1081137"/>
            <a:ext cx="11046140" cy="369332"/>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48" name="Shape 748"/>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p:spTree>
      <p:nvGrpSpPr>
        <p:cNvPr id="749" name="Shape 749"/>
        <p:cNvGrpSpPr/>
        <p:nvPr/>
      </p:nvGrpSpPr>
      <p:grpSpPr>
        <a:xfrm>
          <a:off x="0" y="0"/>
          <a:ext cx="0" cy="0"/>
          <a:chOff x="0" y="0"/>
          <a:chExt cx="0" cy="0"/>
        </a:xfrm>
      </p:grpSpPr>
      <p:sp>
        <p:nvSpPr>
          <p:cNvPr id="750" name="Shape 750"/>
          <p:cNvSpPr/>
          <p:nvPr/>
        </p:nvSpPr>
        <p:spPr>
          <a:xfrm>
            <a:off x="7859946" y="4371685"/>
            <a:ext cx="4337924" cy="2229537"/>
          </a:xfrm>
          <a:custGeom>
            <a:pathLst>
              <a:path extrusionOk="0" h="120000" w="120000">
                <a:moveTo>
                  <a:pt x="107972" y="0"/>
                </a:moveTo>
                <a:lnTo>
                  <a:pt x="115916" y="28366"/>
                </a:lnTo>
                <a:lnTo>
                  <a:pt x="120000" y="31522"/>
                </a:lnTo>
                <a:lnTo>
                  <a:pt x="120000" y="120000"/>
                </a:lnTo>
                <a:lnTo>
                  <a:pt x="0" y="120000"/>
                </a:lnTo>
                <a:lnTo>
                  <a:pt x="350" y="39644"/>
                </a:lnTo>
                <a:lnTo>
                  <a:pt x="28966" y="30022"/>
                </a:lnTo>
                <a:lnTo>
                  <a:pt x="38233" y="20411"/>
                </a:lnTo>
                <a:lnTo>
                  <a:pt x="50722" y="33900"/>
                </a:lnTo>
                <a:lnTo>
                  <a:pt x="53644" y="29088"/>
                </a:lnTo>
                <a:lnTo>
                  <a:pt x="78583" y="35344"/>
                </a:lnTo>
                <a:lnTo>
                  <a:pt x="93561" y="17216"/>
                </a:lnTo>
                <a:lnTo>
                  <a:pt x="101066" y="2444"/>
                </a:lnTo>
                <a:close/>
              </a:path>
            </a:pathLst>
          </a:custGeom>
          <a:solidFill>
            <a:srgbClr val="0071DE"/>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1" name="Shape 751"/>
          <p:cNvSpPr/>
          <p:nvPr/>
        </p:nvSpPr>
        <p:spPr>
          <a:xfrm>
            <a:off x="11377296" y="4372810"/>
            <a:ext cx="820574" cy="1162768"/>
          </a:xfrm>
          <a:custGeom>
            <a:pathLst>
              <a:path extrusionOk="0" h="120000" w="120000">
                <a:moveTo>
                  <a:pt x="56511" y="0"/>
                </a:moveTo>
                <a:lnTo>
                  <a:pt x="97816" y="54500"/>
                </a:lnTo>
                <a:lnTo>
                  <a:pt x="120000" y="60866"/>
                </a:lnTo>
                <a:lnTo>
                  <a:pt x="120000" y="111716"/>
                </a:lnTo>
                <a:lnTo>
                  <a:pt x="75083" y="120000"/>
                </a:lnTo>
                <a:lnTo>
                  <a:pt x="12155" y="49661"/>
                </a:lnTo>
                <a:lnTo>
                  <a:pt x="0" y="25083"/>
                </a:lnTo>
                <a:lnTo>
                  <a:pt x="25177" y="25622"/>
                </a:lnTo>
                <a:lnTo>
                  <a:pt x="43511" y="22716"/>
                </a:lnTo>
                <a:lnTo>
                  <a:pt x="46927" y="9744"/>
                </a:lnTo>
                <a:lnTo>
                  <a:pt x="55722" y="7661"/>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2" name="Shape 752"/>
          <p:cNvSpPr/>
          <p:nvPr/>
        </p:nvSpPr>
        <p:spPr>
          <a:xfrm>
            <a:off x="0" y="4573508"/>
            <a:ext cx="8652550" cy="2027714"/>
          </a:xfrm>
          <a:custGeom>
            <a:pathLst>
              <a:path extrusionOk="0" h="120000" w="120000">
                <a:moveTo>
                  <a:pt x="101055" y="0"/>
                </a:moveTo>
                <a:lnTo>
                  <a:pt x="120000" y="42472"/>
                </a:lnTo>
                <a:lnTo>
                  <a:pt x="115311" y="120000"/>
                </a:lnTo>
                <a:lnTo>
                  <a:pt x="0" y="120000"/>
                </a:lnTo>
                <a:lnTo>
                  <a:pt x="0" y="46111"/>
                </a:lnTo>
                <a:lnTo>
                  <a:pt x="11300" y="37777"/>
                </a:lnTo>
                <a:lnTo>
                  <a:pt x="15644" y="27888"/>
                </a:lnTo>
                <a:lnTo>
                  <a:pt x="21500" y="41761"/>
                </a:lnTo>
                <a:lnTo>
                  <a:pt x="22877" y="36811"/>
                </a:lnTo>
                <a:lnTo>
                  <a:pt x="34566" y="43250"/>
                </a:lnTo>
                <a:lnTo>
                  <a:pt x="41588" y="24600"/>
                </a:lnTo>
                <a:lnTo>
                  <a:pt x="45116" y="9405"/>
                </a:lnTo>
                <a:lnTo>
                  <a:pt x="48355" y="6888"/>
                </a:lnTo>
                <a:lnTo>
                  <a:pt x="52083" y="36072"/>
                </a:lnTo>
                <a:lnTo>
                  <a:pt x="60161" y="49755"/>
                </a:lnTo>
                <a:lnTo>
                  <a:pt x="65177" y="25188"/>
                </a:lnTo>
                <a:lnTo>
                  <a:pt x="68150" y="20805"/>
                </a:lnTo>
                <a:lnTo>
                  <a:pt x="70855" y="5833"/>
                </a:lnTo>
                <a:lnTo>
                  <a:pt x="74533" y="13827"/>
                </a:lnTo>
                <a:lnTo>
                  <a:pt x="80188" y="21516"/>
                </a:lnTo>
                <a:lnTo>
                  <a:pt x="86366" y="877"/>
                </a:lnTo>
                <a:lnTo>
                  <a:pt x="92911" y="7111"/>
                </a:lnTo>
                <a:lnTo>
                  <a:pt x="93961" y="4638"/>
                </a:lnTo>
                <a:lnTo>
                  <a:pt x="96600" y="12716"/>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3" name="Shape 753"/>
          <p:cNvSpPr/>
          <p:nvPr/>
        </p:nvSpPr>
        <p:spPr>
          <a:xfrm flipH="1">
            <a:off x="10854397" y="4684330"/>
            <a:ext cx="894159" cy="927684"/>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4" name="Shape 754"/>
          <p:cNvSpPr/>
          <p:nvPr/>
        </p:nvSpPr>
        <p:spPr>
          <a:xfrm>
            <a:off x="9116702" y="4818460"/>
            <a:ext cx="1147860" cy="743571"/>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5" name="Shape 755"/>
          <p:cNvSpPr/>
          <p:nvPr/>
        </p:nvSpPr>
        <p:spPr>
          <a:xfrm flipH="1">
            <a:off x="4694122" y="4931766"/>
            <a:ext cx="285237" cy="257896"/>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6" name="Shape 756"/>
          <p:cNvSpPr/>
          <p:nvPr/>
        </p:nvSpPr>
        <p:spPr>
          <a:xfrm flipH="1">
            <a:off x="5673970" y="4590494"/>
            <a:ext cx="1310490" cy="889381"/>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118ED9">
              <a:alpha val="41176"/>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7" name="Shape 757"/>
          <p:cNvSpPr/>
          <p:nvPr/>
        </p:nvSpPr>
        <p:spPr>
          <a:xfrm>
            <a:off x="7152114" y="4572912"/>
            <a:ext cx="1047073" cy="1295264"/>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118ED9">
              <a:alpha val="41176"/>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8" name="Shape 758"/>
          <p:cNvSpPr/>
          <p:nvPr/>
        </p:nvSpPr>
        <p:spPr>
          <a:xfrm>
            <a:off x="4743101" y="4674662"/>
            <a:ext cx="1038257" cy="937904"/>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9" name="Shape 759"/>
          <p:cNvSpPr/>
          <p:nvPr/>
        </p:nvSpPr>
        <p:spPr>
          <a:xfrm>
            <a:off x="6876692" y="4573726"/>
            <a:ext cx="717978" cy="926522"/>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0" name="Shape 760"/>
          <p:cNvSpPr/>
          <p:nvPr/>
        </p:nvSpPr>
        <p:spPr>
          <a:xfrm flipH="1" rot="300000">
            <a:off x="2583715" y="4938158"/>
            <a:ext cx="886588" cy="910724"/>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1" name="Shape 761"/>
          <p:cNvSpPr/>
          <p:nvPr/>
        </p:nvSpPr>
        <p:spPr>
          <a:xfrm>
            <a:off x="954874" y="5040103"/>
            <a:ext cx="1234440" cy="799659"/>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762" name="Shape 762"/>
          <p:cNvGrpSpPr/>
          <p:nvPr/>
        </p:nvGrpSpPr>
        <p:grpSpPr>
          <a:xfrm>
            <a:off x="62" y="5240421"/>
            <a:ext cx="12197809" cy="1628719"/>
            <a:chOff x="62" y="5476071"/>
            <a:chExt cx="12197809" cy="1393069"/>
          </a:xfrm>
        </p:grpSpPr>
        <p:sp>
          <p:nvSpPr>
            <p:cNvPr id="763" name="Shape 763"/>
            <p:cNvSpPr/>
            <p:nvPr/>
          </p:nvSpPr>
          <p:spPr>
            <a:xfrm>
              <a:off x="62" y="5796085"/>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4" name="Shape 764"/>
            <p:cNvSpPr/>
            <p:nvPr/>
          </p:nvSpPr>
          <p:spPr>
            <a:xfrm>
              <a:off x="62" y="5796085"/>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5" name="Shape 765"/>
            <p:cNvSpPr/>
            <p:nvPr/>
          </p:nvSpPr>
          <p:spPr>
            <a:xfrm>
              <a:off x="62" y="5476071"/>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6" name="Shape 766"/>
            <p:cNvSpPr/>
            <p:nvPr/>
          </p:nvSpPr>
          <p:spPr>
            <a:xfrm>
              <a:off x="62" y="5476071"/>
              <a:ext cx="12197809" cy="1073054"/>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67" name="Shape 76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68" name="Shape 768"/>
          <p:cNvSpPr txBox="1"/>
          <p:nvPr>
            <p:ph idx="1" type="body"/>
          </p:nvPr>
        </p:nvSpPr>
        <p:spPr>
          <a:xfrm>
            <a:off x="571500" y="1764283"/>
            <a:ext cx="5303520" cy="3009562"/>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69" name="Shape 769"/>
          <p:cNvSpPr txBox="1"/>
          <p:nvPr>
            <p:ph idx="2" type="body"/>
          </p:nvPr>
        </p:nvSpPr>
        <p:spPr>
          <a:xfrm>
            <a:off x="6313932" y="1764283"/>
            <a:ext cx="5303520" cy="3009562"/>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70" name="Shape 770"/>
          <p:cNvSpPr txBox="1"/>
          <p:nvPr>
            <p:ph idx="3" type="body"/>
          </p:nvPr>
        </p:nvSpPr>
        <p:spPr>
          <a:xfrm>
            <a:off x="571500" y="1081137"/>
            <a:ext cx="11484864"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71" name="Shape 771"/>
          <p:cNvSpPr txBox="1"/>
          <p:nvPr>
            <p:ph idx="11" type="ftr"/>
          </p:nvPr>
        </p:nvSpPr>
        <p:spPr>
          <a:xfrm>
            <a:off x="577850" y="64734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7_Logo_Slide">
    <p:bg>
      <p:bgPr>
        <a:solidFill>
          <a:schemeClr val="lt1"/>
        </a:solidFill>
      </p:bgPr>
    </p:bg>
    <p:spTree>
      <p:nvGrpSpPr>
        <p:cNvPr id="100" name="Shape 100"/>
        <p:cNvGrpSpPr/>
        <p:nvPr/>
      </p:nvGrpSpPr>
      <p:grpSpPr>
        <a:xfrm>
          <a:off x="0" y="0"/>
          <a:ext cx="0" cy="0"/>
          <a:chOff x="0" y="0"/>
          <a:chExt cx="0" cy="0"/>
        </a:xfrm>
      </p:grpSpPr>
      <p:pic>
        <p:nvPicPr>
          <p:cNvPr id="101" name="Shape 101"/>
          <p:cNvPicPr preferRelativeResize="0"/>
          <p:nvPr/>
        </p:nvPicPr>
        <p:blipFill rotWithShape="1">
          <a:blip r:embed="rId2">
            <a:alphaModFix/>
          </a:blip>
          <a:srcRect b="0" l="0" r="0" t="22227"/>
          <a:stretch/>
        </p:blipFill>
        <p:spPr>
          <a:xfrm>
            <a:off x="0" y="0"/>
            <a:ext cx="12188824" cy="5332213"/>
          </a:xfrm>
          <a:prstGeom prst="rect">
            <a:avLst/>
          </a:prstGeom>
          <a:noFill/>
          <a:ln>
            <a:noFill/>
          </a:ln>
        </p:spPr>
      </p:pic>
      <p:sp>
        <p:nvSpPr>
          <p:cNvPr id="102" name="Shape 102"/>
          <p:cNvSpPr txBox="1"/>
          <p:nvPr>
            <p:ph type="title"/>
          </p:nvPr>
        </p:nvSpPr>
        <p:spPr>
          <a:xfrm>
            <a:off x="590031" y="0"/>
            <a:ext cx="11109606" cy="1059253"/>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3" name="Shape 103"/>
          <p:cNvSpPr txBox="1"/>
          <p:nvPr>
            <p:ph idx="1" type="body"/>
          </p:nvPr>
        </p:nvSpPr>
        <p:spPr>
          <a:xfrm>
            <a:off x="590029" y="1059254"/>
            <a:ext cx="11106662" cy="323164"/>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104" name="Shape 104"/>
          <p:cNvPicPr preferRelativeResize="0"/>
          <p:nvPr/>
        </p:nvPicPr>
        <p:blipFill rotWithShape="1">
          <a:blip r:embed="rId2">
            <a:alphaModFix/>
          </a:blip>
          <a:srcRect b="0" l="0" r="0" t="77189"/>
          <a:stretch/>
        </p:blipFill>
        <p:spPr>
          <a:xfrm flipH="1" rot="10800000">
            <a:off x="0" y="5294114"/>
            <a:ext cx="12188824" cy="156388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 Medium">
    <p:spTree>
      <p:nvGrpSpPr>
        <p:cNvPr id="772" name="Shape 772"/>
        <p:cNvGrpSpPr/>
        <p:nvPr/>
      </p:nvGrpSpPr>
      <p:grpSpPr>
        <a:xfrm>
          <a:off x="0" y="0"/>
          <a:ext cx="0" cy="0"/>
          <a:chOff x="0" y="0"/>
          <a:chExt cx="0" cy="0"/>
        </a:xfrm>
      </p:grpSpPr>
      <p:grpSp>
        <p:nvGrpSpPr>
          <p:cNvPr id="773" name="Shape 773"/>
          <p:cNvGrpSpPr/>
          <p:nvPr/>
        </p:nvGrpSpPr>
        <p:grpSpPr>
          <a:xfrm>
            <a:off x="-7911" y="2895877"/>
            <a:ext cx="12217457" cy="3186458"/>
            <a:chOff x="-7911" y="2583579"/>
            <a:chExt cx="12217457" cy="3855614"/>
          </a:xfrm>
        </p:grpSpPr>
        <p:sp>
          <p:nvSpPr>
            <p:cNvPr id="774" name="Shape 774"/>
            <p:cNvSpPr/>
            <p:nvPr/>
          </p:nvSpPr>
          <p:spPr>
            <a:xfrm flipH="1">
              <a:off x="-2410" y="2762811"/>
              <a:ext cx="12197582" cy="3676381"/>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70083" y="12461"/>
                  </a:lnTo>
                  <a:lnTo>
                    <a:pt x="66766" y="17294"/>
                  </a:lnTo>
                  <a:lnTo>
                    <a:pt x="62600" y="29650"/>
                  </a:lnTo>
                  <a:lnTo>
                    <a:pt x="54044" y="40900"/>
                  </a:lnTo>
                  <a:lnTo>
                    <a:pt x="48733" y="20705"/>
                  </a:lnTo>
                  <a:lnTo>
                    <a:pt x="45588" y="17100"/>
                  </a:lnTo>
                  <a:lnTo>
                    <a:pt x="42611" y="9883"/>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5" name="Shape 775"/>
            <p:cNvSpPr/>
            <p:nvPr/>
          </p:nvSpPr>
          <p:spPr>
            <a:xfrm flipH="1">
              <a:off x="7252371" y="3307835"/>
              <a:ext cx="424656" cy="384323"/>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6" name="Shape 776"/>
            <p:cNvSpPr/>
            <p:nvPr/>
          </p:nvSpPr>
          <p:spPr>
            <a:xfrm flipH="1">
              <a:off x="8711156" y="2799264"/>
              <a:ext cx="1930225" cy="1325377"/>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7" name="Shape 777"/>
            <p:cNvSpPr/>
            <p:nvPr/>
          </p:nvSpPr>
          <p:spPr>
            <a:xfrm>
              <a:off x="10945985" y="2744599"/>
              <a:ext cx="1263561" cy="1443509"/>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8" name="Shape 778"/>
            <p:cNvSpPr/>
            <p:nvPr/>
          </p:nvSpPr>
          <p:spPr>
            <a:xfrm>
              <a:off x="7325289" y="2924693"/>
              <a:ext cx="1545745" cy="1397684"/>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9" name="Shape 779"/>
            <p:cNvSpPr/>
            <p:nvPr/>
          </p:nvSpPr>
          <p:spPr>
            <a:xfrm>
              <a:off x="10128042" y="3033763"/>
              <a:ext cx="1311814" cy="1694474"/>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780" name="Shape 780"/>
            <p:cNvGrpSpPr/>
            <p:nvPr/>
          </p:nvGrpSpPr>
          <p:grpSpPr>
            <a:xfrm>
              <a:off x="-7911" y="2583579"/>
              <a:ext cx="7109741" cy="3603563"/>
              <a:chOff x="320649" y="2699141"/>
              <a:chExt cx="6697698" cy="3394718"/>
            </a:xfrm>
          </p:grpSpPr>
          <p:sp>
            <p:nvSpPr>
              <p:cNvPr id="781" name="Shape 781"/>
              <p:cNvSpPr/>
              <p:nvPr/>
            </p:nvSpPr>
            <p:spPr>
              <a:xfrm flipH="1">
                <a:off x="320649" y="2799241"/>
                <a:ext cx="6697698" cy="3294617"/>
              </a:xfrm>
              <a:custGeom>
                <a:pathLst>
                  <a:path extrusionOk="0" h="120000" w="120000">
                    <a:moveTo>
                      <a:pt x="29093" y="0"/>
                    </a:moveTo>
                    <a:lnTo>
                      <a:pt x="23053" y="5393"/>
                    </a:lnTo>
                    <a:lnTo>
                      <a:pt x="15465" y="19180"/>
                    </a:lnTo>
                    <a:lnTo>
                      <a:pt x="0" y="31641"/>
                    </a:lnTo>
                    <a:lnTo>
                      <a:pt x="0" y="119118"/>
                    </a:lnTo>
                    <a:lnTo>
                      <a:pt x="119878" y="120000"/>
                    </a:lnTo>
                    <a:lnTo>
                      <a:pt x="120000" y="29818"/>
                    </a:lnTo>
                    <a:lnTo>
                      <a:pt x="94109" y="20742"/>
                    </a:lnTo>
                    <a:lnTo>
                      <a:pt x="85731" y="11673"/>
                    </a:lnTo>
                    <a:lnTo>
                      <a:pt x="74440" y="24400"/>
                    </a:lnTo>
                    <a:lnTo>
                      <a:pt x="71789" y="19856"/>
                    </a:lnTo>
                    <a:lnTo>
                      <a:pt x="49237" y="25764"/>
                    </a:lnTo>
                    <a:lnTo>
                      <a:pt x="35690" y="866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2" name="Shape 782"/>
              <p:cNvSpPr/>
              <p:nvPr/>
            </p:nvSpPr>
            <p:spPr>
              <a:xfrm flipH="1">
                <a:off x="5223901" y="2699141"/>
                <a:ext cx="1656970" cy="1497117"/>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3" name="Shape 783"/>
              <p:cNvSpPr/>
              <p:nvPr/>
            </p:nvSpPr>
            <p:spPr>
              <a:xfrm flipH="1">
                <a:off x="4512057" y="3026889"/>
                <a:ext cx="1245460" cy="1293403"/>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4" name="Shape 784"/>
              <p:cNvSpPr/>
              <p:nvPr/>
            </p:nvSpPr>
            <p:spPr>
              <a:xfrm flipH="1">
                <a:off x="4099262" y="3618150"/>
                <a:ext cx="790495" cy="591261"/>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5" name="Shape 785"/>
              <p:cNvSpPr/>
              <p:nvPr/>
            </p:nvSpPr>
            <p:spPr>
              <a:xfrm>
                <a:off x="1307328" y="3671903"/>
                <a:ext cx="797746" cy="866201"/>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86" name="Shape 786"/>
              <p:cNvSpPr/>
              <p:nvPr/>
            </p:nvSpPr>
            <p:spPr>
              <a:xfrm>
                <a:off x="2012566" y="3120948"/>
                <a:ext cx="1837822" cy="1183528"/>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87" name="Shape 787"/>
            <p:cNvSpPr/>
            <p:nvPr/>
          </p:nvSpPr>
          <p:spPr>
            <a:xfrm>
              <a:off x="9457852" y="3750737"/>
              <a:ext cx="1067151" cy="1080256"/>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88" name="Shape 788"/>
          <p:cNvSpPr/>
          <p:nvPr/>
        </p:nvSpPr>
        <p:spPr>
          <a:xfrm>
            <a:off x="-16788" y="4133658"/>
            <a:ext cx="12212691" cy="2735481"/>
          </a:xfrm>
          <a:custGeom>
            <a:pathLst>
              <a:path extrusionOk="0" h="120000" w="120000">
                <a:moveTo>
                  <a:pt x="84961" y="15"/>
                </a:moveTo>
                <a:cubicBezTo>
                  <a:pt x="91199" y="205"/>
                  <a:pt x="97377" y="2036"/>
                  <a:pt x="103472" y="6344"/>
                </a:cubicBezTo>
                <a:cubicBezTo>
                  <a:pt x="108527" y="9916"/>
                  <a:pt x="113216" y="15167"/>
                  <a:pt x="118249" y="18638"/>
                </a:cubicBezTo>
                <a:lnTo>
                  <a:pt x="120000" y="19715"/>
                </a:lnTo>
                <a:lnTo>
                  <a:pt x="120000" y="120000"/>
                </a:lnTo>
                <a:lnTo>
                  <a:pt x="0" y="120000"/>
                </a:lnTo>
                <a:lnTo>
                  <a:pt x="0" y="24654"/>
                </a:lnTo>
                <a:lnTo>
                  <a:pt x="1988" y="24777"/>
                </a:lnTo>
                <a:cubicBezTo>
                  <a:pt x="10655" y="24905"/>
                  <a:pt x="19333" y="23465"/>
                  <a:pt x="27894" y="20452"/>
                </a:cubicBezTo>
                <a:cubicBezTo>
                  <a:pt x="47011" y="13710"/>
                  <a:pt x="66255" y="-542"/>
                  <a:pt x="84961" y="15"/>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789" name="Shape 789"/>
          <p:cNvSpPr/>
          <p:nvPr/>
        </p:nvSpPr>
        <p:spPr>
          <a:xfrm flipH="1">
            <a:off x="-16787" y="3960125"/>
            <a:ext cx="12214190" cy="887293"/>
          </a:xfrm>
          <a:custGeom>
            <a:pathLst>
              <a:path extrusionOk="0" h="120000" w="120000">
                <a:moveTo>
                  <a:pt x="49275" y="243"/>
                </a:moveTo>
                <a:cubicBezTo>
                  <a:pt x="44725" y="1430"/>
                  <a:pt x="40240" y="6975"/>
                  <a:pt x="35790" y="12652"/>
                </a:cubicBezTo>
                <a:cubicBezTo>
                  <a:pt x="30903" y="18888"/>
                  <a:pt x="26406" y="25341"/>
                  <a:pt x="21245" y="28247"/>
                </a:cubicBezTo>
                <a:cubicBezTo>
                  <a:pt x="18046" y="30058"/>
                  <a:pt x="14758" y="30560"/>
                  <a:pt x="11636" y="29635"/>
                </a:cubicBezTo>
                <a:lnTo>
                  <a:pt x="0" y="17871"/>
                </a:lnTo>
                <a:lnTo>
                  <a:pt x="0" y="120000"/>
                </a:lnTo>
                <a:lnTo>
                  <a:pt x="120000" y="119935"/>
                </a:lnTo>
                <a:lnTo>
                  <a:pt x="120000" y="37571"/>
                </a:lnTo>
                <a:lnTo>
                  <a:pt x="119226" y="38853"/>
                </a:lnTo>
                <a:cubicBezTo>
                  <a:pt x="109865" y="52706"/>
                  <a:pt x="100255" y="55413"/>
                  <a:pt x="90866" y="46744"/>
                </a:cubicBezTo>
                <a:cubicBezTo>
                  <a:pt x="76896" y="33838"/>
                  <a:pt x="63050" y="-3348"/>
                  <a:pt x="49275" y="243"/>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790" name="Shape 790"/>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91" name="Shape 791"/>
          <p:cNvSpPr txBox="1"/>
          <p:nvPr>
            <p:ph idx="1" type="body"/>
          </p:nvPr>
        </p:nvSpPr>
        <p:spPr>
          <a:xfrm>
            <a:off x="571500" y="1764283"/>
            <a:ext cx="5303520" cy="1366026"/>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92" name="Shape 792"/>
          <p:cNvSpPr txBox="1"/>
          <p:nvPr>
            <p:ph idx="2" type="body"/>
          </p:nvPr>
        </p:nvSpPr>
        <p:spPr>
          <a:xfrm>
            <a:off x="6313932" y="1764283"/>
            <a:ext cx="5303520" cy="136602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93" name="Shape 793"/>
          <p:cNvSpPr txBox="1"/>
          <p:nvPr>
            <p:ph idx="3" type="body"/>
          </p:nvPr>
        </p:nvSpPr>
        <p:spPr>
          <a:xfrm>
            <a:off x="571500" y="1081137"/>
            <a:ext cx="11484864"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94" name="Shape 794"/>
          <p:cNvSpPr txBox="1"/>
          <p:nvPr>
            <p:ph idx="11" type="ftr"/>
          </p:nvPr>
        </p:nvSpPr>
        <p:spPr>
          <a:xfrm>
            <a:off x="577850" y="64734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 High">
    <p:spTree>
      <p:nvGrpSpPr>
        <p:cNvPr id="795" name="Shape 795"/>
        <p:cNvGrpSpPr/>
        <p:nvPr/>
      </p:nvGrpSpPr>
      <p:grpSpPr>
        <a:xfrm>
          <a:off x="0" y="0"/>
          <a:ext cx="0" cy="0"/>
          <a:chOff x="0" y="0"/>
          <a:chExt cx="0" cy="0"/>
        </a:xfrm>
      </p:grpSpPr>
      <p:grpSp>
        <p:nvGrpSpPr>
          <p:cNvPr id="796" name="Shape 796"/>
          <p:cNvGrpSpPr/>
          <p:nvPr/>
        </p:nvGrpSpPr>
        <p:grpSpPr>
          <a:xfrm>
            <a:off x="-8301" y="1604255"/>
            <a:ext cx="12215416" cy="5253745"/>
            <a:chOff x="-8301" y="1604255"/>
            <a:chExt cx="12206648" cy="5253745"/>
          </a:xfrm>
        </p:grpSpPr>
        <p:grpSp>
          <p:nvGrpSpPr>
            <p:cNvPr id="797" name="Shape 797"/>
            <p:cNvGrpSpPr/>
            <p:nvPr/>
          </p:nvGrpSpPr>
          <p:grpSpPr>
            <a:xfrm>
              <a:off x="-8301" y="1639015"/>
              <a:ext cx="8112661" cy="3599586"/>
              <a:chOff x="0" y="-1"/>
              <a:chExt cx="16229548" cy="7199171"/>
            </a:xfrm>
          </p:grpSpPr>
          <p:sp>
            <p:nvSpPr>
              <p:cNvPr id="798" name="Shape 798"/>
              <p:cNvSpPr/>
              <p:nvPr/>
            </p:nvSpPr>
            <p:spPr>
              <a:xfrm>
                <a:off x="0" y="-1"/>
                <a:ext cx="16229548" cy="7199171"/>
              </a:xfrm>
              <a:custGeom>
                <a:pathLst>
                  <a:path extrusionOk="0" h="120000" w="120000">
                    <a:moveTo>
                      <a:pt x="34644" y="0"/>
                    </a:moveTo>
                    <a:lnTo>
                      <a:pt x="40100" y="2177"/>
                    </a:lnTo>
                    <a:lnTo>
                      <a:pt x="46033" y="15316"/>
                    </a:lnTo>
                    <a:lnTo>
                      <a:pt x="57866" y="31450"/>
                    </a:lnTo>
                    <a:lnTo>
                      <a:pt x="77566" y="25877"/>
                    </a:lnTo>
                    <a:lnTo>
                      <a:pt x="79877" y="30161"/>
                    </a:lnTo>
                    <a:lnTo>
                      <a:pt x="89744" y="18161"/>
                    </a:lnTo>
                    <a:lnTo>
                      <a:pt x="97061" y="26716"/>
                    </a:lnTo>
                    <a:lnTo>
                      <a:pt x="119672" y="35272"/>
                    </a:lnTo>
                    <a:lnTo>
                      <a:pt x="120000" y="120000"/>
                    </a:lnTo>
                    <a:lnTo>
                      <a:pt x="272" y="119550"/>
                    </a:lnTo>
                    <a:cubicBezTo>
                      <a:pt x="177" y="82472"/>
                      <a:pt x="88" y="45394"/>
                      <a:pt x="0" y="8311"/>
                    </a:cubicBezTo>
                    <a:lnTo>
                      <a:pt x="1311" y="12038"/>
                    </a:lnTo>
                    <a:lnTo>
                      <a:pt x="6311" y="15827"/>
                    </a:lnTo>
                    <a:lnTo>
                      <a:pt x="14761" y="37077"/>
                    </a:lnTo>
                    <a:lnTo>
                      <a:pt x="28366" y="25238"/>
                    </a:lnTo>
                    <a:lnTo>
                      <a:pt x="34644" y="0"/>
                    </a:lnTo>
                    <a:close/>
                  </a:path>
                </a:pathLst>
              </a:custGeom>
              <a:solidFill>
                <a:srgbClr val="0071DE"/>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99" name="Shape 799"/>
              <p:cNvSpPr/>
              <p:nvPr/>
            </p:nvSpPr>
            <p:spPr>
              <a:xfrm>
                <a:off x="13941" y="806729"/>
                <a:ext cx="840843" cy="808973"/>
              </a:xfrm>
              <a:custGeom>
                <a:pathLst>
                  <a:path extrusionOk="0" h="120000" w="120000">
                    <a:moveTo>
                      <a:pt x="21372" y="0"/>
                    </a:moveTo>
                    <a:lnTo>
                      <a:pt x="120000" y="35538"/>
                    </a:lnTo>
                    <a:lnTo>
                      <a:pt x="2005" y="120000"/>
                    </a:lnTo>
                    <a:lnTo>
                      <a:pt x="0" y="111094"/>
                    </a:lnTo>
                    <a:lnTo>
                      <a:pt x="0" y="39583"/>
                    </a:lnTo>
                    <a:close/>
                  </a:path>
                </a:pathLst>
              </a:custGeom>
              <a:solidFill>
                <a:srgbClr val="137FE2"/>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800" name="Shape 800"/>
            <p:cNvSpPr/>
            <p:nvPr/>
          </p:nvSpPr>
          <p:spPr>
            <a:xfrm>
              <a:off x="1025987" y="1640630"/>
              <a:ext cx="1903279" cy="1670287"/>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1" name="Shape 801"/>
            <p:cNvSpPr/>
            <p:nvPr/>
          </p:nvSpPr>
          <p:spPr>
            <a:xfrm>
              <a:off x="2519573" y="2127614"/>
              <a:ext cx="1149025" cy="1158993"/>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2" name="Shape 802"/>
            <p:cNvSpPr/>
            <p:nvPr/>
          </p:nvSpPr>
          <p:spPr>
            <a:xfrm rot="-480000">
              <a:off x="5799100" y="2211828"/>
              <a:ext cx="713454" cy="719644"/>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3" name="Shape 803"/>
            <p:cNvSpPr/>
            <p:nvPr/>
          </p:nvSpPr>
          <p:spPr>
            <a:xfrm>
              <a:off x="2905701" y="2482043"/>
              <a:ext cx="789927" cy="591261"/>
            </a:xfrm>
            <a:custGeom>
              <a:pathLst>
                <a:path extrusionOk="0" h="120000" w="120000">
                  <a:moveTo>
                    <a:pt x="88861" y="18300"/>
                  </a:moveTo>
                  <a:lnTo>
                    <a:pt x="66500" y="0"/>
                  </a:lnTo>
                  <a:lnTo>
                    <a:pt x="0" y="120000"/>
                  </a:lnTo>
                  <a:lnTo>
                    <a:pt x="20061" y="118983"/>
                  </a:lnTo>
                  <a:lnTo>
                    <a:pt x="120000" y="4216"/>
                  </a:lnTo>
                  <a:lnTo>
                    <a:pt x="88861" y="18300"/>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4" name="Shape 804"/>
            <p:cNvSpPr/>
            <p:nvPr/>
          </p:nvSpPr>
          <p:spPr>
            <a:xfrm flipH="1">
              <a:off x="5715814" y="2535797"/>
              <a:ext cx="797172" cy="866201"/>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5" name="Shape 805"/>
            <p:cNvSpPr/>
            <p:nvPr/>
          </p:nvSpPr>
          <p:spPr>
            <a:xfrm flipH="1">
              <a:off x="3916902" y="1984841"/>
              <a:ext cx="1836502" cy="1183528"/>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6" name="Shape 806"/>
            <p:cNvSpPr/>
            <p:nvPr/>
          </p:nvSpPr>
          <p:spPr>
            <a:xfrm flipH="1">
              <a:off x="-2414" y="1604255"/>
              <a:ext cx="12188826" cy="3676381"/>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69972" y="7733"/>
                  </a:lnTo>
                  <a:lnTo>
                    <a:pt x="66544" y="5661"/>
                  </a:lnTo>
                  <a:lnTo>
                    <a:pt x="62600" y="29650"/>
                  </a:lnTo>
                  <a:lnTo>
                    <a:pt x="54044" y="40900"/>
                  </a:lnTo>
                  <a:lnTo>
                    <a:pt x="48733" y="20705"/>
                  </a:lnTo>
                  <a:lnTo>
                    <a:pt x="45588" y="17100"/>
                  </a:lnTo>
                  <a:lnTo>
                    <a:pt x="42722" y="4794"/>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7" name="Shape 807"/>
            <p:cNvSpPr/>
            <p:nvPr/>
          </p:nvSpPr>
          <p:spPr>
            <a:xfrm flipH="1">
              <a:off x="7247159" y="2138140"/>
              <a:ext cx="424352" cy="384323"/>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8" name="Shape 808"/>
            <p:cNvSpPr/>
            <p:nvPr/>
          </p:nvSpPr>
          <p:spPr>
            <a:xfrm flipH="1">
              <a:off x="8704896" y="1629567"/>
              <a:ext cx="1928839" cy="1325377"/>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09" name="Shape 809"/>
            <p:cNvSpPr/>
            <p:nvPr/>
          </p:nvSpPr>
          <p:spPr>
            <a:xfrm>
              <a:off x="10910313" y="1604955"/>
              <a:ext cx="1288033" cy="1472523"/>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0" name="Shape 810"/>
            <p:cNvSpPr/>
            <p:nvPr/>
          </p:nvSpPr>
          <p:spPr>
            <a:xfrm>
              <a:off x="7320025" y="1754998"/>
              <a:ext cx="1544636" cy="1397684"/>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1" name="Shape 811"/>
            <p:cNvSpPr/>
            <p:nvPr/>
          </p:nvSpPr>
          <p:spPr>
            <a:xfrm>
              <a:off x="10120765" y="1864066"/>
              <a:ext cx="1310872" cy="1694474"/>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2" name="Shape 812"/>
            <p:cNvSpPr/>
            <p:nvPr/>
          </p:nvSpPr>
          <p:spPr>
            <a:xfrm flipH="1">
              <a:off x="4895515" y="1779338"/>
              <a:ext cx="1792973" cy="1621163"/>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3" name="Shape 813"/>
            <p:cNvSpPr/>
            <p:nvPr/>
          </p:nvSpPr>
          <p:spPr>
            <a:xfrm flipH="1">
              <a:off x="4185984" y="2213668"/>
              <a:ext cx="1244566" cy="1293403"/>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4" name="Shape 814"/>
            <p:cNvSpPr/>
            <p:nvPr/>
          </p:nvSpPr>
          <p:spPr>
            <a:xfrm flipH="1">
              <a:off x="3773486" y="2804930"/>
              <a:ext cx="789927" cy="591261"/>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5" name="Shape 815"/>
            <p:cNvSpPr/>
            <p:nvPr/>
          </p:nvSpPr>
          <p:spPr>
            <a:xfrm>
              <a:off x="983555" y="2858683"/>
              <a:ext cx="797172" cy="866201"/>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6" name="Shape 816"/>
            <p:cNvSpPr/>
            <p:nvPr/>
          </p:nvSpPr>
          <p:spPr>
            <a:xfrm>
              <a:off x="1688288" y="2307727"/>
              <a:ext cx="1836504" cy="1183528"/>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7" name="Shape 817"/>
            <p:cNvSpPr/>
            <p:nvPr/>
          </p:nvSpPr>
          <p:spPr>
            <a:xfrm>
              <a:off x="9451057" y="2581041"/>
              <a:ext cx="1066384" cy="1080256"/>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8" name="Shape 818"/>
            <p:cNvSpPr/>
            <p:nvPr/>
          </p:nvSpPr>
          <p:spPr>
            <a:xfrm flipH="1">
              <a:off x="-6" y="3318933"/>
              <a:ext cx="12195469" cy="2017885"/>
            </a:xfrm>
            <a:custGeom>
              <a:pathLst>
                <a:path extrusionOk="0" h="120000" w="120000">
                  <a:moveTo>
                    <a:pt x="120000" y="0"/>
                  </a:moveTo>
                  <a:lnTo>
                    <a:pt x="118550" y="1627"/>
                  </a:lnTo>
                  <a:cubicBezTo>
                    <a:pt x="112822" y="8605"/>
                    <a:pt x="107505" y="19805"/>
                    <a:pt x="101750" y="26577"/>
                  </a:cubicBezTo>
                  <a:cubicBezTo>
                    <a:pt x="95583" y="33833"/>
                    <a:pt x="89105" y="35800"/>
                    <a:pt x="82650" y="35366"/>
                  </a:cubicBezTo>
                  <a:cubicBezTo>
                    <a:pt x="72044" y="34661"/>
                    <a:pt x="61577" y="27544"/>
                    <a:pt x="51127" y="20827"/>
                  </a:cubicBezTo>
                  <a:cubicBezTo>
                    <a:pt x="40366" y="13905"/>
                    <a:pt x="29544" y="7388"/>
                    <a:pt x="18616" y="7072"/>
                  </a:cubicBezTo>
                  <a:cubicBezTo>
                    <a:pt x="13083" y="6905"/>
                    <a:pt x="7555" y="8344"/>
                    <a:pt x="2083" y="11372"/>
                  </a:cubicBezTo>
                  <a:lnTo>
                    <a:pt x="0" y="12733"/>
                  </a:lnTo>
                  <a:lnTo>
                    <a:pt x="0" y="120000"/>
                  </a:lnTo>
                  <a:lnTo>
                    <a:pt x="120000" y="120000"/>
                  </a:ln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19" name="Shape 819"/>
            <p:cNvSpPr/>
            <p:nvPr/>
          </p:nvSpPr>
          <p:spPr>
            <a:xfrm flipH="1">
              <a:off x="-2" y="3708400"/>
              <a:ext cx="12185650" cy="3149601"/>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20" name="Shape 820"/>
            <p:cNvSpPr/>
            <p:nvPr/>
          </p:nvSpPr>
          <p:spPr>
            <a:xfrm flipH="1">
              <a:off x="-6350" y="3708400"/>
              <a:ext cx="12203925" cy="3149601"/>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000000">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821" name="Shape 821"/>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22" name="Shape 822"/>
          <p:cNvSpPr txBox="1"/>
          <p:nvPr>
            <p:ph idx="1" type="body"/>
          </p:nvPr>
        </p:nvSpPr>
        <p:spPr>
          <a:xfrm>
            <a:off x="571500" y="4476744"/>
            <a:ext cx="5303520" cy="1894417"/>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23" name="Shape 823"/>
          <p:cNvSpPr txBox="1"/>
          <p:nvPr>
            <p:ph idx="2" type="body"/>
          </p:nvPr>
        </p:nvSpPr>
        <p:spPr>
          <a:xfrm>
            <a:off x="571500" y="1081137"/>
            <a:ext cx="11484864"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24" name="Shape 82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Low">
    <p:spTree>
      <p:nvGrpSpPr>
        <p:cNvPr id="825" name="Shape 825"/>
        <p:cNvGrpSpPr/>
        <p:nvPr/>
      </p:nvGrpSpPr>
      <p:grpSpPr>
        <a:xfrm>
          <a:off x="0" y="0"/>
          <a:ext cx="0" cy="0"/>
          <a:chOff x="0" y="0"/>
          <a:chExt cx="0" cy="0"/>
        </a:xfrm>
      </p:grpSpPr>
      <p:grpSp>
        <p:nvGrpSpPr>
          <p:cNvPr id="826" name="Shape 826"/>
          <p:cNvGrpSpPr/>
          <p:nvPr/>
        </p:nvGrpSpPr>
        <p:grpSpPr>
          <a:xfrm>
            <a:off x="-16788" y="4693837"/>
            <a:ext cx="12218769" cy="1564273"/>
            <a:chOff x="0" y="0"/>
            <a:chExt cx="24407338" cy="3128545"/>
          </a:xfrm>
        </p:grpSpPr>
        <p:sp>
          <p:nvSpPr>
            <p:cNvPr id="827" name="Shape 827"/>
            <p:cNvSpPr/>
            <p:nvPr/>
          </p:nvSpPr>
          <p:spPr>
            <a:xfrm>
              <a:off x="3475517" y="1009054"/>
              <a:ext cx="375049" cy="3595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28" name="Shape 828"/>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29" name="Shape 829"/>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0" name="Shape 830"/>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1" name="Shape 831"/>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2" name="Shape 832"/>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3" name="Shape 833"/>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4" name="Shape 834"/>
            <p:cNvSpPr/>
            <p:nvPr/>
          </p:nvSpPr>
          <p:spPr>
            <a:xfrm>
              <a:off x="0" y="766633"/>
              <a:ext cx="24407338" cy="2361911"/>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5" name="Shape 835"/>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6" name="Shape 836"/>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7" name="Shape 837"/>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8" name="Shape 838"/>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39" name="Shape 839"/>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0" name="Shape 840"/>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1" name="Shape 841"/>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2" name="Shape 842"/>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3" name="Shape 843"/>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4" name="Shape 844"/>
            <p:cNvSpPr/>
            <p:nvPr/>
          </p:nvSpPr>
          <p:spPr>
            <a:xfrm>
              <a:off x="5245807" y="562337"/>
              <a:ext cx="483135" cy="6747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5" name="Shape 845"/>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6" name="Shape 846"/>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7" name="Shape 847"/>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8" name="Shape 848"/>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49" name="Shape 849"/>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0" name="Shape 850"/>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1" name="Shape 851"/>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2" name="Shape 852"/>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3" name="Shape 853"/>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4" name="Shape 854"/>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855" name="Shape 855"/>
          <p:cNvSpPr/>
          <p:nvPr/>
        </p:nvSpPr>
        <p:spPr>
          <a:xfrm>
            <a:off x="10963125" y="5488096"/>
            <a:ext cx="250269"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6" name="Shape 856"/>
          <p:cNvSpPr/>
          <p:nvPr/>
        </p:nvSpPr>
        <p:spPr>
          <a:xfrm>
            <a:off x="11470124" y="5455026"/>
            <a:ext cx="359585" cy="4920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7" name="Shape 857"/>
          <p:cNvSpPr/>
          <p:nvPr/>
        </p:nvSpPr>
        <p:spPr>
          <a:xfrm>
            <a:off x="667783" y="5771985"/>
            <a:ext cx="161357" cy="2355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8" name="Shape 858"/>
          <p:cNvSpPr/>
          <p:nvPr/>
        </p:nvSpPr>
        <p:spPr>
          <a:xfrm>
            <a:off x="141910" y="5285019"/>
            <a:ext cx="354757"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59" name="Shape 859"/>
          <p:cNvSpPr/>
          <p:nvPr/>
        </p:nvSpPr>
        <p:spPr>
          <a:xfrm>
            <a:off x="455410" y="5457969"/>
            <a:ext cx="250269" cy="23966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0" name="Shape 860"/>
          <p:cNvSpPr/>
          <p:nvPr/>
        </p:nvSpPr>
        <p:spPr>
          <a:xfrm>
            <a:off x="1015424" y="5467126"/>
            <a:ext cx="185894"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1" name="Shape 861"/>
          <p:cNvSpPr/>
          <p:nvPr/>
        </p:nvSpPr>
        <p:spPr>
          <a:xfrm>
            <a:off x="10061875" y="5252275"/>
            <a:ext cx="250269" cy="36205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2" name="Shape 862"/>
          <p:cNvSpPr/>
          <p:nvPr/>
        </p:nvSpPr>
        <p:spPr>
          <a:xfrm>
            <a:off x="9890421" y="5309898"/>
            <a:ext cx="211554" cy="24680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3" name="Shape 863"/>
          <p:cNvSpPr/>
          <p:nvPr/>
        </p:nvSpPr>
        <p:spPr>
          <a:xfrm>
            <a:off x="9948167" y="5557289"/>
            <a:ext cx="142424"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4" name="Shape 864"/>
          <p:cNvSpPr/>
          <p:nvPr/>
        </p:nvSpPr>
        <p:spPr>
          <a:xfrm>
            <a:off x="7765534" y="5151912"/>
            <a:ext cx="185894" cy="23234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5" name="Shape 865"/>
          <p:cNvSpPr/>
          <p:nvPr/>
        </p:nvSpPr>
        <p:spPr>
          <a:xfrm>
            <a:off x="7465199" y="5018919"/>
            <a:ext cx="258429"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6" name="Shape 866"/>
          <p:cNvSpPr/>
          <p:nvPr/>
        </p:nvSpPr>
        <p:spPr>
          <a:xfrm>
            <a:off x="9363836" y="5126162"/>
            <a:ext cx="184110"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7" name="Shape 867"/>
          <p:cNvSpPr/>
          <p:nvPr/>
        </p:nvSpPr>
        <p:spPr>
          <a:xfrm>
            <a:off x="8782459" y="5044819"/>
            <a:ext cx="184110"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8" name="Shape 868"/>
          <p:cNvSpPr/>
          <p:nvPr/>
        </p:nvSpPr>
        <p:spPr>
          <a:xfrm>
            <a:off x="8978439" y="4894560"/>
            <a:ext cx="354757" cy="48547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69" name="Shape 869"/>
          <p:cNvSpPr/>
          <p:nvPr/>
        </p:nvSpPr>
        <p:spPr>
          <a:xfrm>
            <a:off x="-16788" y="5198010"/>
            <a:ext cx="12216333" cy="1673357"/>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0" name="Shape 870"/>
          <p:cNvSpPr/>
          <p:nvPr/>
        </p:nvSpPr>
        <p:spPr>
          <a:xfrm>
            <a:off x="7977653" y="4738535"/>
            <a:ext cx="401584" cy="54955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1" name="Shape 871"/>
          <p:cNvSpPr/>
          <p:nvPr/>
        </p:nvSpPr>
        <p:spPr>
          <a:xfrm>
            <a:off x="686004" y="5285019"/>
            <a:ext cx="354757"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2" name="Shape 872"/>
          <p:cNvSpPr/>
          <p:nvPr/>
        </p:nvSpPr>
        <p:spPr>
          <a:xfrm>
            <a:off x="11237535" y="5609721"/>
            <a:ext cx="169603" cy="232095"/>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3" name="Shape 873"/>
          <p:cNvSpPr/>
          <p:nvPr/>
        </p:nvSpPr>
        <p:spPr>
          <a:xfrm>
            <a:off x="7106228" y="5157078"/>
            <a:ext cx="250269"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4" name="Shape 874"/>
          <p:cNvSpPr/>
          <p:nvPr/>
        </p:nvSpPr>
        <p:spPr>
          <a:xfrm>
            <a:off x="6845468" y="5214689"/>
            <a:ext cx="250269"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5" name="Shape 875"/>
          <p:cNvSpPr/>
          <p:nvPr/>
        </p:nvSpPr>
        <p:spPr>
          <a:xfrm>
            <a:off x="8324620" y="4957166"/>
            <a:ext cx="258429"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76" name="Shape 876"/>
          <p:cNvSpPr txBox="1"/>
          <p:nvPr>
            <p:ph idx="1" type="body"/>
          </p:nvPr>
        </p:nvSpPr>
        <p:spPr>
          <a:xfrm>
            <a:off x="571500"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77" name="Shape 877"/>
          <p:cNvSpPr txBox="1"/>
          <p:nvPr>
            <p:ph idx="2" type="body"/>
          </p:nvPr>
        </p:nvSpPr>
        <p:spPr>
          <a:xfrm>
            <a:off x="6313932"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78" name="Shape 878"/>
          <p:cNvSpPr txBox="1"/>
          <p:nvPr>
            <p:ph idx="3"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79" name="Shape 879"/>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80" name="Shape 88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age_Content_Planes - Medium">
    <p:spTree>
      <p:nvGrpSpPr>
        <p:cNvPr id="881" name="Shape 881"/>
        <p:cNvGrpSpPr/>
        <p:nvPr/>
      </p:nvGrpSpPr>
      <p:grpSpPr>
        <a:xfrm>
          <a:off x="0" y="0"/>
          <a:ext cx="0" cy="0"/>
          <a:chOff x="0" y="0"/>
          <a:chExt cx="0" cy="0"/>
        </a:xfrm>
      </p:grpSpPr>
      <p:sp>
        <p:nvSpPr>
          <p:cNvPr id="882" name="Shape 882"/>
          <p:cNvSpPr/>
          <p:nvPr/>
        </p:nvSpPr>
        <p:spPr>
          <a:xfrm>
            <a:off x="-16788" y="5569948"/>
            <a:ext cx="12216257" cy="1299190"/>
          </a:xfrm>
          <a:prstGeom prst="rect">
            <a:avLst/>
          </a:pr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nvGrpSpPr>
          <p:cNvPr id="883" name="Shape 883"/>
          <p:cNvGrpSpPr/>
          <p:nvPr/>
        </p:nvGrpSpPr>
        <p:grpSpPr>
          <a:xfrm>
            <a:off x="-16788" y="3379329"/>
            <a:ext cx="12218769" cy="2244369"/>
            <a:chOff x="-16788" y="4613630"/>
            <a:chExt cx="12200490" cy="2244369"/>
          </a:xfrm>
        </p:grpSpPr>
        <p:grpSp>
          <p:nvGrpSpPr>
            <p:cNvPr id="884" name="Shape 884"/>
            <p:cNvGrpSpPr/>
            <p:nvPr/>
          </p:nvGrpSpPr>
          <p:grpSpPr>
            <a:xfrm>
              <a:off x="-16788" y="4613630"/>
              <a:ext cx="12200490" cy="1564273"/>
              <a:chOff x="0" y="0"/>
              <a:chExt cx="24407338" cy="3128545"/>
            </a:xfrm>
          </p:grpSpPr>
          <p:sp>
            <p:nvSpPr>
              <p:cNvPr id="885" name="Shape 885"/>
              <p:cNvSpPr/>
              <p:nvPr/>
            </p:nvSpPr>
            <p:spPr>
              <a:xfrm>
                <a:off x="3475517" y="1009054"/>
                <a:ext cx="375049" cy="3595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86" name="Shape 886"/>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87" name="Shape 887"/>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88" name="Shape 888"/>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89" name="Shape 889"/>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0" name="Shape 890"/>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1" name="Shape 891"/>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2" name="Shape 892"/>
              <p:cNvSpPr/>
              <p:nvPr/>
            </p:nvSpPr>
            <p:spPr>
              <a:xfrm>
                <a:off x="0" y="766633"/>
                <a:ext cx="24407338" cy="2361911"/>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3" name="Shape 893"/>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4" name="Shape 894"/>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5" name="Shape 895"/>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6" name="Shape 896"/>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7" name="Shape 897"/>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8" name="Shape 898"/>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899" name="Shape 899"/>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0" name="Shape 900"/>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1" name="Shape 901"/>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2" name="Shape 902"/>
              <p:cNvSpPr/>
              <p:nvPr/>
            </p:nvSpPr>
            <p:spPr>
              <a:xfrm>
                <a:off x="5245807" y="562337"/>
                <a:ext cx="483135" cy="6747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3" name="Shape 903"/>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4" name="Shape 904"/>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5" name="Shape 905"/>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6" name="Shape 906"/>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7" name="Shape 907"/>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8" name="Shape 908"/>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09" name="Shape 909"/>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0" name="Shape 910"/>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1" name="Shape 911"/>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2" name="Shape 912"/>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13" name="Shape 913"/>
            <p:cNvSpPr/>
            <p:nvPr/>
          </p:nvSpPr>
          <p:spPr>
            <a:xfrm>
              <a:off x="10946699" y="5407889"/>
              <a:ext cx="249896"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4" name="Shape 914"/>
            <p:cNvSpPr/>
            <p:nvPr/>
          </p:nvSpPr>
          <p:spPr>
            <a:xfrm>
              <a:off x="11452939" y="5374819"/>
              <a:ext cx="359048" cy="4920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5" name="Shape 915"/>
            <p:cNvSpPr/>
            <p:nvPr/>
          </p:nvSpPr>
          <p:spPr>
            <a:xfrm>
              <a:off x="666760" y="5691776"/>
              <a:ext cx="161116" cy="2355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6" name="Shape 916"/>
            <p:cNvSpPr/>
            <p:nvPr/>
          </p:nvSpPr>
          <p:spPr>
            <a:xfrm>
              <a:off x="141673" y="52048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7" name="Shape 917"/>
            <p:cNvSpPr/>
            <p:nvPr/>
          </p:nvSpPr>
          <p:spPr>
            <a:xfrm>
              <a:off x="454704" y="5377762"/>
              <a:ext cx="249896" cy="23966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8" name="Shape 918"/>
            <p:cNvSpPr/>
            <p:nvPr/>
          </p:nvSpPr>
          <p:spPr>
            <a:xfrm>
              <a:off x="1013879" y="5386917"/>
              <a:ext cx="185616"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19" name="Shape 919"/>
            <p:cNvSpPr/>
            <p:nvPr/>
          </p:nvSpPr>
          <p:spPr>
            <a:xfrm>
              <a:off x="10046797" y="5172067"/>
              <a:ext cx="249896" cy="36205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0" name="Shape 920"/>
            <p:cNvSpPr/>
            <p:nvPr/>
          </p:nvSpPr>
          <p:spPr>
            <a:xfrm>
              <a:off x="9875600" y="5229689"/>
              <a:ext cx="211239" cy="24680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1" name="Shape 921"/>
            <p:cNvSpPr/>
            <p:nvPr/>
          </p:nvSpPr>
          <p:spPr>
            <a:xfrm>
              <a:off x="9933260" y="5477080"/>
              <a:ext cx="142211"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2" name="Shape 922"/>
            <p:cNvSpPr/>
            <p:nvPr/>
          </p:nvSpPr>
          <p:spPr>
            <a:xfrm>
              <a:off x="7753892" y="5071703"/>
              <a:ext cx="185616" cy="23234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3" name="Shape 923"/>
            <p:cNvSpPr/>
            <p:nvPr/>
          </p:nvSpPr>
          <p:spPr>
            <a:xfrm>
              <a:off x="7454006" y="4938710"/>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4" name="Shape 924"/>
            <p:cNvSpPr/>
            <p:nvPr/>
          </p:nvSpPr>
          <p:spPr>
            <a:xfrm>
              <a:off x="9349803" y="5045953"/>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5" name="Shape 925"/>
            <p:cNvSpPr/>
            <p:nvPr/>
          </p:nvSpPr>
          <p:spPr>
            <a:xfrm>
              <a:off x="8769296" y="4964612"/>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6" name="Shape 926"/>
            <p:cNvSpPr/>
            <p:nvPr/>
          </p:nvSpPr>
          <p:spPr>
            <a:xfrm>
              <a:off x="8964982" y="4814351"/>
              <a:ext cx="354226" cy="48547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7" name="Shape 927"/>
            <p:cNvSpPr/>
            <p:nvPr/>
          </p:nvSpPr>
          <p:spPr>
            <a:xfrm>
              <a:off x="-16788" y="5184642"/>
              <a:ext cx="12198057" cy="1673357"/>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8" name="Shape 928"/>
            <p:cNvSpPr/>
            <p:nvPr/>
          </p:nvSpPr>
          <p:spPr>
            <a:xfrm>
              <a:off x="7965693" y="4658326"/>
              <a:ext cx="400983" cy="54955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29" name="Shape 929"/>
            <p:cNvSpPr/>
            <p:nvPr/>
          </p:nvSpPr>
          <p:spPr>
            <a:xfrm>
              <a:off x="684952" y="52048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0" name="Shape 930"/>
            <p:cNvSpPr/>
            <p:nvPr/>
          </p:nvSpPr>
          <p:spPr>
            <a:xfrm>
              <a:off x="11220699" y="5529512"/>
              <a:ext cx="169348" cy="232095"/>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1" name="Shape 931"/>
            <p:cNvSpPr/>
            <p:nvPr/>
          </p:nvSpPr>
          <p:spPr>
            <a:xfrm>
              <a:off x="7095572" y="5076869"/>
              <a:ext cx="249896"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2" name="Shape 932"/>
            <p:cNvSpPr/>
            <p:nvPr/>
          </p:nvSpPr>
          <p:spPr>
            <a:xfrm>
              <a:off x="6835203" y="5134482"/>
              <a:ext cx="249896"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33" name="Shape 933"/>
            <p:cNvSpPr/>
            <p:nvPr/>
          </p:nvSpPr>
          <p:spPr>
            <a:xfrm>
              <a:off x="8312140" y="4876957"/>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34" name="Shape 934"/>
          <p:cNvSpPr txBox="1"/>
          <p:nvPr>
            <p:ph idx="1" type="body"/>
          </p:nvPr>
        </p:nvSpPr>
        <p:spPr>
          <a:xfrm>
            <a:off x="571500"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35" name="Shape 935"/>
          <p:cNvSpPr txBox="1"/>
          <p:nvPr>
            <p:ph idx="2" type="body"/>
          </p:nvPr>
        </p:nvSpPr>
        <p:spPr>
          <a:xfrm>
            <a:off x="6313932" y="1764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20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36" name="Shape 936"/>
          <p:cNvSpPr txBox="1"/>
          <p:nvPr>
            <p:ph idx="3"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37" name="Shape 937"/>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38" name="Shape 938"/>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Stage_Content_Planes - High">
    <p:spTree>
      <p:nvGrpSpPr>
        <p:cNvPr id="939" name="Shape 939"/>
        <p:cNvGrpSpPr/>
        <p:nvPr/>
      </p:nvGrpSpPr>
      <p:grpSpPr>
        <a:xfrm>
          <a:off x="0" y="0"/>
          <a:ext cx="0" cy="0"/>
          <a:chOff x="0" y="0"/>
          <a:chExt cx="0" cy="0"/>
        </a:xfrm>
      </p:grpSpPr>
      <p:grpSp>
        <p:nvGrpSpPr>
          <p:cNvPr id="940" name="Shape 940"/>
          <p:cNvGrpSpPr/>
          <p:nvPr/>
        </p:nvGrpSpPr>
        <p:grpSpPr>
          <a:xfrm>
            <a:off x="-16788" y="1566297"/>
            <a:ext cx="12224900" cy="5305070"/>
            <a:chOff x="-16788" y="1552929"/>
            <a:chExt cx="12206611" cy="5305070"/>
          </a:xfrm>
        </p:grpSpPr>
        <p:grpSp>
          <p:nvGrpSpPr>
            <p:cNvPr id="941" name="Shape 941"/>
            <p:cNvGrpSpPr/>
            <p:nvPr/>
          </p:nvGrpSpPr>
          <p:grpSpPr>
            <a:xfrm>
              <a:off x="-16788" y="1552929"/>
              <a:ext cx="12200490" cy="1564275"/>
              <a:chOff x="0" y="0"/>
              <a:chExt cx="24407338" cy="3128546"/>
            </a:xfrm>
          </p:grpSpPr>
          <p:sp>
            <p:nvSpPr>
              <p:cNvPr id="942" name="Shape 942"/>
              <p:cNvSpPr/>
              <p:nvPr/>
            </p:nvSpPr>
            <p:spPr>
              <a:xfrm>
                <a:off x="3475517" y="1009053"/>
                <a:ext cx="375049" cy="35959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3" name="Shape 943"/>
              <p:cNvSpPr/>
              <p:nvPr/>
            </p:nvSpPr>
            <p:spPr>
              <a:xfrm>
                <a:off x="4476219" y="1030004"/>
                <a:ext cx="370158" cy="35490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4" name="Shape 944"/>
              <p:cNvSpPr/>
              <p:nvPr/>
            </p:nvSpPr>
            <p:spPr>
              <a:xfrm>
                <a:off x="1690092" y="1082886"/>
                <a:ext cx="286054" cy="3202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5" name="Shape 945"/>
              <p:cNvSpPr/>
              <p:nvPr/>
            </p:nvSpPr>
            <p:spPr>
              <a:xfrm>
                <a:off x="22799448" y="1144874"/>
                <a:ext cx="37015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6" name="Shape 946"/>
              <p:cNvSpPr/>
              <p:nvPr/>
            </p:nvSpPr>
            <p:spPr>
              <a:xfrm>
                <a:off x="21642514" y="1196423"/>
                <a:ext cx="346017"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7" name="Shape 947"/>
              <p:cNvSpPr/>
              <p:nvPr/>
            </p:nvSpPr>
            <p:spPr>
              <a:xfrm>
                <a:off x="6898839" y="370711"/>
                <a:ext cx="532404" cy="72947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8" name="Shape 948"/>
              <p:cNvSpPr/>
              <p:nvPr/>
            </p:nvSpPr>
            <p:spPr>
              <a:xfrm>
                <a:off x="20853145" y="1023466"/>
                <a:ext cx="532404" cy="7294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49" name="Shape 949"/>
              <p:cNvSpPr/>
              <p:nvPr/>
            </p:nvSpPr>
            <p:spPr>
              <a:xfrm>
                <a:off x="0" y="766633"/>
                <a:ext cx="24407338" cy="2361913"/>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0" name="Shape 950"/>
              <p:cNvSpPr/>
              <p:nvPr/>
            </p:nvSpPr>
            <p:spPr>
              <a:xfrm>
                <a:off x="21946990" y="1019524"/>
                <a:ext cx="532404" cy="70456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1" name="Shape 951"/>
              <p:cNvSpPr/>
              <p:nvPr/>
            </p:nvSpPr>
            <p:spPr>
              <a:xfrm>
                <a:off x="23551039" y="784802"/>
                <a:ext cx="517009" cy="7183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2" name="Shape 952"/>
              <p:cNvSpPr/>
              <p:nvPr/>
            </p:nvSpPr>
            <p:spPr>
              <a:xfrm>
                <a:off x="13374968" y="785508"/>
                <a:ext cx="416028" cy="42672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3" name="Shape 953"/>
              <p:cNvSpPr/>
              <p:nvPr/>
            </p:nvSpPr>
            <p:spPr>
              <a:xfrm>
                <a:off x="10400627" y="311993"/>
                <a:ext cx="416028" cy="51930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4" name="Shape 954"/>
              <p:cNvSpPr/>
              <p:nvPr/>
            </p:nvSpPr>
            <p:spPr>
              <a:xfrm>
                <a:off x="11817467" y="430979"/>
                <a:ext cx="545452" cy="5229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5" name="Shape 955"/>
              <p:cNvSpPr/>
              <p:nvPr/>
            </p:nvSpPr>
            <p:spPr>
              <a:xfrm>
                <a:off x="12679121" y="379296"/>
                <a:ext cx="545452" cy="74735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6" name="Shape 956"/>
              <p:cNvSpPr/>
              <p:nvPr/>
            </p:nvSpPr>
            <p:spPr>
              <a:xfrm>
                <a:off x="10787770" y="483916"/>
                <a:ext cx="416028" cy="3988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7" name="Shape 957"/>
              <p:cNvSpPr/>
              <p:nvPr/>
            </p:nvSpPr>
            <p:spPr>
              <a:xfrm>
                <a:off x="12278178" y="631958"/>
                <a:ext cx="37504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8" name="Shape 958"/>
              <p:cNvSpPr/>
              <p:nvPr/>
            </p:nvSpPr>
            <p:spPr>
              <a:xfrm>
                <a:off x="4884642" y="848033"/>
                <a:ext cx="425337"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59" name="Shape 959"/>
              <p:cNvSpPr/>
              <p:nvPr/>
            </p:nvSpPr>
            <p:spPr>
              <a:xfrm>
                <a:off x="5245807" y="562337"/>
                <a:ext cx="483135" cy="67475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0" name="Shape 960"/>
              <p:cNvSpPr/>
              <p:nvPr/>
            </p:nvSpPr>
            <p:spPr>
              <a:xfrm>
                <a:off x="5872058" y="591410"/>
                <a:ext cx="483135" cy="55991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1" name="Shape 961"/>
              <p:cNvSpPr/>
              <p:nvPr/>
            </p:nvSpPr>
            <p:spPr>
              <a:xfrm>
                <a:off x="3022033" y="977920"/>
                <a:ext cx="483134" cy="46323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2" name="Shape 962"/>
              <p:cNvSpPr/>
              <p:nvPr/>
            </p:nvSpPr>
            <p:spPr>
              <a:xfrm>
                <a:off x="1916790" y="657293"/>
                <a:ext cx="629979" cy="72954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3" name="Shape 963"/>
              <p:cNvSpPr/>
              <p:nvPr/>
            </p:nvSpPr>
            <p:spPr>
              <a:xfrm>
                <a:off x="795856" y="851304"/>
                <a:ext cx="510497" cy="48946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4" name="Shape 964"/>
              <p:cNvSpPr/>
              <p:nvPr/>
            </p:nvSpPr>
            <p:spPr>
              <a:xfrm>
                <a:off x="186888" y="289450"/>
                <a:ext cx="775857" cy="97093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5" name="Shape 965"/>
              <p:cNvSpPr/>
              <p:nvPr/>
            </p:nvSpPr>
            <p:spPr>
              <a:xfrm>
                <a:off x="8013468" y="468675"/>
                <a:ext cx="38086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6" name="Shape 966"/>
              <p:cNvSpPr/>
              <p:nvPr/>
            </p:nvSpPr>
            <p:spPr>
              <a:xfrm>
                <a:off x="9274654" y="0"/>
                <a:ext cx="635993" cy="84157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7" name="Shape 967"/>
              <p:cNvSpPr/>
              <p:nvPr/>
            </p:nvSpPr>
            <p:spPr>
              <a:xfrm>
                <a:off x="8968102" y="450864"/>
                <a:ext cx="380868" cy="35959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8" name="Shape 968"/>
              <p:cNvSpPr/>
              <p:nvPr/>
            </p:nvSpPr>
            <p:spPr>
              <a:xfrm>
                <a:off x="11581272" y="639518"/>
                <a:ext cx="287069" cy="27524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69" name="Shape 969"/>
              <p:cNvSpPr/>
              <p:nvPr/>
            </p:nvSpPr>
            <p:spPr>
              <a:xfrm>
                <a:off x="7357438" y="576547"/>
                <a:ext cx="309138" cy="4090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70" name="Shape 970"/>
            <p:cNvSpPr/>
            <p:nvPr/>
          </p:nvSpPr>
          <p:spPr>
            <a:xfrm>
              <a:off x="10946699" y="2347189"/>
              <a:ext cx="249896"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1" name="Shape 971"/>
            <p:cNvSpPr/>
            <p:nvPr/>
          </p:nvSpPr>
          <p:spPr>
            <a:xfrm>
              <a:off x="11452939" y="2314118"/>
              <a:ext cx="359048" cy="49208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2" name="Shape 972"/>
            <p:cNvSpPr/>
            <p:nvPr/>
          </p:nvSpPr>
          <p:spPr>
            <a:xfrm>
              <a:off x="666760" y="2631075"/>
              <a:ext cx="161116" cy="23551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3" name="Shape 973"/>
            <p:cNvSpPr/>
            <p:nvPr/>
          </p:nvSpPr>
          <p:spPr>
            <a:xfrm>
              <a:off x="141673" y="21441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4" name="Shape 974"/>
            <p:cNvSpPr/>
            <p:nvPr/>
          </p:nvSpPr>
          <p:spPr>
            <a:xfrm>
              <a:off x="454704" y="2317063"/>
              <a:ext cx="249896" cy="23966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5" name="Shape 975"/>
            <p:cNvSpPr/>
            <p:nvPr/>
          </p:nvSpPr>
          <p:spPr>
            <a:xfrm>
              <a:off x="1013879" y="2326217"/>
              <a:ext cx="185616"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6" name="Shape 976"/>
            <p:cNvSpPr/>
            <p:nvPr/>
          </p:nvSpPr>
          <p:spPr>
            <a:xfrm>
              <a:off x="10046797" y="2130708"/>
              <a:ext cx="249896" cy="36205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7" name="Shape 977"/>
            <p:cNvSpPr/>
            <p:nvPr/>
          </p:nvSpPr>
          <p:spPr>
            <a:xfrm>
              <a:off x="9875600" y="2168990"/>
              <a:ext cx="211239" cy="24680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8" name="Shape 978"/>
            <p:cNvSpPr/>
            <p:nvPr/>
          </p:nvSpPr>
          <p:spPr>
            <a:xfrm>
              <a:off x="9933260" y="2416381"/>
              <a:ext cx="142211" cy="178013"/>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79" name="Shape 979"/>
            <p:cNvSpPr/>
            <p:nvPr/>
          </p:nvSpPr>
          <p:spPr>
            <a:xfrm>
              <a:off x="7753892" y="2011003"/>
              <a:ext cx="185616" cy="23234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0" name="Shape 980"/>
            <p:cNvSpPr/>
            <p:nvPr/>
          </p:nvSpPr>
          <p:spPr>
            <a:xfrm>
              <a:off x="7454006" y="1878010"/>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1" name="Shape 981"/>
            <p:cNvSpPr/>
            <p:nvPr/>
          </p:nvSpPr>
          <p:spPr>
            <a:xfrm>
              <a:off x="9349803" y="1965913"/>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2" name="Shape 982"/>
            <p:cNvSpPr/>
            <p:nvPr/>
          </p:nvSpPr>
          <p:spPr>
            <a:xfrm>
              <a:off x="8769296" y="1903911"/>
              <a:ext cx="183834" cy="25194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3" name="Shape 983"/>
            <p:cNvSpPr/>
            <p:nvPr/>
          </p:nvSpPr>
          <p:spPr>
            <a:xfrm>
              <a:off x="8964982" y="1753651"/>
              <a:ext cx="354226" cy="48547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4" name="Shape 984"/>
            <p:cNvSpPr/>
            <p:nvPr/>
          </p:nvSpPr>
          <p:spPr>
            <a:xfrm>
              <a:off x="-10195" y="2108067"/>
              <a:ext cx="12200019" cy="4749932"/>
            </a:xfrm>
            <a:custGeom>
              <a:pathLst>
                <a:path extrusionOk="0" h="120000" w="120000">
                  <a:moveTo>
                    <a:pt x="83838" y="2"/>
                  </a:moveTo>
                  <a:cubicBezTo>
                    <a:pt x="88399" y="76"/>
                    <a:pt x="92905" y="1744"/>
                    <a:pt x="97355" y="4712"/>
                  </a:cubicBezTo>
                  <a:cubicBezTo>
                    <a:pt x="102211" y="7958"/>
                    <a:pt x="106677" y="12720"/>
                    <a:pt x="111788" y="14644"/>
                  </a:cubicBezTo>
                  <a:cubicBezTo>
                    <a:pt x="114472" y="15654"/>
                    <a:pt x="117205" y="15830"/>
                    <a:pt x="119905" y="15160"/>
                  </a:cubicBezTo>
                  <a:lnTo>
                    <a:pt x="120000" y="15143"/>
                  </a:lnTo>
                  <a:lnTo>
                    <a:pt x="120000" y="120000"/>
                  </a:lnTo>
                  <a:lnTo>
                    <a:pt x="0" y="120000"/>
                  </a:lnTo>
                  <a:lnTo>
                    <a:pt x="27" y="11420"/>
                  </a:lnTo>
                  <a:cubicBezTo>
                    <a:pt x="6971" y="7913"/>
                    <a:pt x="14066" y="6721"/>
                    <a:pt x="21132" y="7896"/>
                  </a:cubicBezTo>
                  <a:cubicBezTo>
                    <a:pt x="29388" y="9264"/>
                    <a:pt x="37566" y="13849"/>
                    <a:pt x="45838" y="13270"/>
                  </a:cubicBezTo>
                  <a:cubicBezTo>
                    <a:pt x="51227" y="12901"/>
                    <a:pt x="56549" y="10365"/>
                    <a:pt x="61838" y="7669"/>
                  </a:cubicBezTo>
                  <a:cubicBezTo>
                    <a:pt x="69177" y="3929"/>
                    <a:pt x="76471" y="-116"/>
                    <a:pt x="83838" y="2"/>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5" name="Shape 985"/>
            <p:cNvSpPr/>
            <p:nvPr/>
          </p:nvSpPr>
          <p:spPr>
            <a:xfrm>
              <a:off x="7965693" y="1597626"/>
              <a:ext cx="400983" cy="54955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6" name="Shape 986"/>
            <p:cNvSpPr/>
            <p:nvPr/>
          </p:nvSpPr>
          <p:spPr>
            <a:xfrm>
              <a:off x="684952" y="2144110"/>
              <a:ext cx="354226" cy="44340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7" name="Shape 987"/>
            <p:cNvSpPr/>
            <p:nvPr/>
          </p:nvSpPr>
          <p:spPr>
            <a:xfrm>
              <a:off x="11220699" y="2468813"/>
              <a:ext cx="169348" cy="232095"/>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8" name="Shape 988"/>
            <p:cNvSpPr/>
            <p:nvPr/>
          </p:nvSpPr>
          <p:spPr>
            <a:xfrm>
              <a:off x="7095572" y="2016169"/>
              <a:ext cx="249896" cy="342488"/>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89" name="Shape 989"/>
            <p:cNvSpPr/>
            <p:nvPr/>
          </p:nvSpPr>
          <p:spPr>
            <a:xfrm>
              <a:off x="6835203" y="2073782"/>
              <a:ext cx="249896" cy="342486"/>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990" name="Shape 990"/>
            <p:cNvSpPr/>
            <p:nvPr/>
          </p:nvSpPr>
          <p:spPr>
            <a:xfrm>
              <a:off x="8312140" y="1816258"/>
              <a:ext cx="258042" cy="3536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991" name="Shape 991"/>
          <p:cNvSpPr txBox="1"/>
          <p:nvPr>
            <p:ph idx="1" type="body"/>
          </p:nvPr>
        </p:nvSpPr>
        <p:spPr>
          <a:xfrm>
            <a:off x="571500" y="2907283"/>
            <a:ext cx="5303520" cy="3093966"/>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0"/>
              </a:spcAft>
              <a:buClr>
                <a:srgbClr val="7F7F7F"/>
              </a:buClr>
              <a:buSzPct val="100000"/>
              <a:buFont typeface="Arial"/>
              <a:buChar char="​"/>
              <a:defRPr b="0" i="0" sz="1800" u="none" cap="none" strike="noStrike">
                <a:solidFill>
                  <a:srgbClr val="FFFFFF"/>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rgbClr val="FFFFFF"/>
                </a:solidFill>
                <a:latin typeface="Arial"/>
                <a:ea typeface="Arial"/>
                <a:cs typeface="Arial"/>
                <a:sym typeface="Arial"/>
              </a:defRPr>
            </a:lvl2pPr>
            <a:lvl3pPr indent="-98425" lvl="2" marL="365125" marR="0" rtl="0" algn="l">
              <a:lnSpc>
                <a:spcPct val="100000"/>
              </a:lnSpc>
              <a:spcBef>
                <a:spcPts val="0"/>
              </a:spcBef>
              <a:spcAft>
                <a:spcPts val="600"/>
              </a:spcAft>
              <a:buClr>
                <a:schemeClr val="accent2"/>
              </a:buClr>
              <a:buSzPct val="100000"/>
              <a:buFont typeface="Arial"/>
              <a:buChar char="•"/>
              <a:defRPr b="0" i="0" sz="1400" u="none" cap="none" strike="noStrike">
                <a:solidFill>
                  <a:srgbClr val="FFFFFF"/>
                </a:solidFill>
                <a:latin typeface="Arial"/>
                <a:ea typeface="Arial"/>
                <a:cs typeface="Arial"/>
                <a:sym typeface="Arial"/>
              </a:defRPr>
            </a:lvl3pPr>
            <a:lvl4pPr indent="-115887" lvl="3" marL="547688" marR="0" rtl="0" algn="l">
              <a:lnSpc>
                <a:spcPct val="100000"/>
              </a:lnSpc>
              <a:spcBef>
                <a:spcPts val="0"/>
              </a:spcBef>
              <a:spcAft>
                <a:spcPts val="600"/>
              </a:spcAft>
              <a:buClr>
                <a:schemeClr val="accent2"/>
              </a:buClr>
              <a:buSzPct val="100000"/>
              <a:buFont typeface="Arial"/>
              <a:buChar char="•"/>
              <a:defRPr b="1" i="0" sz="1200" u="none" cap="none" strike="noStrike">
                <a:solidFill>
                  <a:srgbClr val="FFFFFF"/>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rgbClr val="FFFFFF"/>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92" name="Shape 992"/>
          <p:cNvSpPr txBox="1"/>
          <p:nvPr>
            <p:ph idx="2" type="body"/>
          </p:nvPr>
        </p:nvSpPr>
        <p:spPr>
          <a:xfrm>
            <a:off x="571500" y="1081137"/>
            <a:ext cx="11046983" cy="369332"/>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93" name="Shape 993"/>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94" name="Shape 99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_Content">
    <p:spTree>
      <p:nvGrpSpPr>
        <p:cNvPr id="995" name="Shape 995"/>
        <p:cNvGrpSpPr/>
        <p:nvPr/>
      </p:nvGrpSpPr>
      <p:grpSpPr>
        <a:xfrm>
          <a:off x="0" y="0"/>
          <a:ext cx="0" cy="0"/>
          <a:chOff x="0" y="0"/>
          <a:chExt cx="0" cy="0"/>
        </a:xfrm>
      </p:grpSpPr>
      <p:sp>
        <p:nvSpPr>
          <p:cNvPr id="996" name="Shape 996"/>
          <p:cNvSpPr txBox="1"/>
          <p:nvPr>
            <p:ph type="title"/>
          </p:nvPr>
        </p:nvSpPr>
        <p:spPr>
          <a:xfrm>
            <a:off x="571500" y="56640"/>
            <a:ext cx="6721137"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97" name="Shape 997"/>
          <p:cNvSpPr txBox="1"/>
          <p:nvPr>
            <p:ph idx="1" type="body"/>
          </p:nvPr>
        </p:nvSpPr>
        <p:spPr>
          <a:xfrm>
            <a:off x="571500" y="1079525"/>
            <a:ext cx="6718299" cy="36933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998" name="Shape 998"/>
          <p:cNvSpPr/>
          <p:nvPr>
            <p:ph idx="2" type="pic"/>
          </p:nvPr>
        </p:nvSpPr>
        <p:spPr>
          <a:xfrm>
            <a:off x="7845503" y="0"/>
            <a:ext cx="4343321" cy="687073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99" name="Shape 999"/>
          <p:cNvSpPr txBox="1"/>
          <p:nvPr>
            <p:ph idx="3" type="body"/>
          </p:nvPr>
        </p:nvSpPr>
        <p:spPr>
          <a:xfrm>
            <a:off x="571500" y="1765476"/>
            <a:ext cx="6713893" cy="2589384"/>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00" name="Shape 1000"/>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Line_Photo_Content">
    <p:spTree>
      <p:nvGrpSpPr>
        <p:cNvPr id="1001" name="Shape 1001"/>
        <p:cNvGrpSpPr/>
        <p:nvPr/>
      </p:nvGrpSpPr>
      <p:grpSpPr>
        <a:xfrm>
          <a:off x="0" y="0"/>
          <a:ext cx="0" cy="0"/>
          <a:chOff x="0" y="0"/>
          <a:chExt cx="0" cy="0"/>
        </a:xfrm>
      </p:grpSpPr>
      <p:sp>
        <p:nvSpPr>
          <p:cNvPr id="1002" name="Shape 1002"/>
          <p:cNvSpPr txBox="1"/>
          <p:nvPr>
            <p:ph type="title"/>
          </p:nvPr>
        </p:nvSpPr>
        <p:spPr>
          <a:xfrm>
            <a:off x="571500" y="578172"/>
            <a:ext cx="6726767" cy="990119"/>
          </a:xfrm>
          <a:prstGeom prst="rect">
            <a:avLst/>
          </a:prstGeom>
          <a:noFill/>
          <a:ln>
            <a:noFill/>
          </a:ln>
        </p:spPr>
        <p:txBody>
          <a:bodyPr anchorCtr="0" anchor="t"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03" name="Shape 1003"/>
          <p:cNvSpPr txBox="1"/>
          <p:nvPr>
            <p:ph idx="1" type="body"/>
          </p:nvPr>
        </p:nvSpPr>
        <p:spPr>
          <a:xfrm>
            <a:off x="571500" y="1581419"/>
            <a:ext cx="6718299" cy="36933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04" name="Shape 1004"/>
          <p:cNvSpPr/>
          <p:nvPr>
            <p:ph idx="2" type="pic"/>
          </p:nvPr>
        </p:nvSpPr>
        <p:spPr>
          <a:xfrm>
            <a:off x="7845503" y="0"/>
            <a:ext cx="4343321" cy="687073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05" name="Shape 1005"/>
          <p:cNvSpPr txBox="1"/>
          <p:nvPr>
            <p:ph idx="3" type="body"/>
          </p:nvPr>
        </p:nvSpPr>
        <p:spPr>
          <a:xfrm>
            <a:off x="571500" y="2266113"/>
            <a:ext cx="6713893" cy="2589384"/>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06" name="Shape 1006"/>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Vertical Split">
    <p:spTree>
      <p:nvGrpSpPr>
        <p:cNvPr id="1007" name="Shape 1007"/>
        <p:cNvGrpSpPr/>
        <p:nvPr/>
      </p:nvGrpSpPr>
      <p:grpSpPr>
        <a:xfrm>
          <a:off x="0" y="0"/>
          <a:ext cx="0" cy="0"/>
          <a:chOff x="0" y="0"/>
          <a:chExt cx="0" cy="0"/>
        </a:xfrm>
      </p:grpSpPr>
      <p:sp>
        <p:nvSpPr>
          <p:cNvPr id="1008" name="Shape 1008"/>
          <p:cNvSpPr/>
          <p:nvPr/>
        </p:nvSpPr>
        <p:spPr>
          <a:xfrm>
            <a:off x="7848600" y="0"/>
            <a:ext cx="4340225"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09" name="Shape 1009"/>
          <p:cNvPicPr preferRelativeResize="0"/>
          <p:nvPr/>
        </p:nvPicPr>
        <p:blipFill rotWithShape="1">
          <a:blip r:embed="rId2">
            <a:alphaModFix/>
          </a:blip>
          <a:srcRect b="9056" l="66317" r="3675" t="6667"/>
          <a:stretch/>
        </p:blipFill>
        <p:spPr>
          <a:xfrm>
            <a:off x="7862267" y="6156"/>
            <a:ext cx="4326556" cy="6834910"/>
          </a:xfrm>
          <a:prstGeom prst="rect">
            <a:avLst/>
          </a:prstGeom>
          <a:noFill/>
          <a:ln>
            <a:noFill/>
          </a:ln>
        </p:spPr>
      </p:pic>
      <p:sp>
        <p:nvSpPr>
          <p:cNvPr id="1010" name="Shape 1010"/>
          <p:cNvSpPr txBox="1"/>
          <p:nvPr>
            <p:ph type="title"/>
          </p:nvPr>
        </p:nvSpPr>
        <p:spPr>
          <a:xfrm>
            <a:off x="571500" y="56640"/>
            <a:ext cx="6721137"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11" name="Shape 1011"/>
          <p:cNvSpPr txBox="1"/>
          <p:nvPr>
            <p:ph idx="1" type="body"/>
          </p:nvPr>
        </p:nvSpPr>
        <p:spPr>
          <a:xfrm>
            <a:off x="571500" y="1079525"/>
            <a:ext cx="6718299" cy="36933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12" name="Shape 1012"/>
          <p:cNvSpPr txBox="1"/>
          <p:nvPr>
            <p:ph idx="2" type="body"/>
          </p:nvPr>
        </p:nvSpPr>
        <p:spPr>
          <a:xfrm>
            <a:off x="571500" y="1765476"/>
            <a:ext cx="6713893" cy="2589384"/>
          </a:xfrm>
          <a:prstGeom prst="rect">
            <a:avLst/>
          </a:prstGeom>
          <a:noFill/>
          <a:ln>
            <a:noFill/>
          </a:ln>
        </p:spPr>
        <p:txBody>
          <a:bodyPr anchorCtr="0" anchor="t" bIns="91425" lIns="91425" rIns="91425" tIns="91425"/>
          <a:lstStyle>
            <a:lvl1pPr indent="114300" lvl="0" marL="0" marR="0" rtl="0" algn="l">
              <a:lnSpc>
                <a:spcPct val="100000"/>
              </a:lnSpc>
              <a:spcBef>
                <a:spcPts val="10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lnSpc>
                <a:spcPct val="100000"/>
              </a:lnSpc>
              <a:spcBef>
                <a:spcPts val="0"/>
              </a:spcBef>
              <a:spcAft>
                <a:spcPts val="4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13" name="Shape 1013"/>
          <p:cNvSpPr txBox="1"/>
          <p:nvPr>
            <p:ph idx="11" type="ftr"/>
          </p:nvPr>
        </p:nvSpPr>
        <p:spPr>
          <a:xfrm>
            <a:off x="57150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Simple">
    <p:spTree>
      <p:nvGrpSpPr>
        <p:cNvPr id="1014" name="Shape 1014"/>
        <p:cNvGrpSpPr/>
        <p:nvPr/>
      </p:nvGrpSpPr>
      <p:grpSpPr>
        <a:xfrm>
          <a:off x="0" y="0"/>
          <a:ext cx="0" cy="0"/>
          <a:chOff x="0" y="0"/>
          <a:chExt cx="0" cy="0"/>
        </a:xfrm>
      </p:grpSpPr>
      <p:sp>
        <p:nvSpPr>
          <p:cNvPr id="1015" name="Shape 1015"/>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16" name="Shape 1016"/>
          <p:cNvPicPr preferRelativeResize="0"/>
          <p:nvPr/>
        </p:nvPicPr>
        <p:blipFill rotWithShape="1">
          <a:blip r:embed="rId2">
            <a:alphaModFix/>
          </a:blip>
          <a:srcRect b="-5482" l="0" r="0" t="5483"/>
          <a:stretch/>
        </p:blipFill>
        <p:spPr>
          <a:xfrm>
            <a:off x="0" y="0"/>
            <a:ext cx="12188824" cy="6856214"/>
          </a:xfrm>
          <a:prstGeom prst="rect">
            <a:avLst/>
          </a:prstGeom>
          <a:noFill/>
          <a:ln>
            <a:noFill/>
          </a:ln>
        </p:spPr>
      </p:pic>
      <p:sp>
        <p:nvSpPr>
          <p:cNvPr id="1017" name="Shape 1017"/>
          <p:cNvSpPr/>
          <p:nvPr/>
        </p:nvSpPr>
        <p:spPr>
          <a:xfrm>
            <a:off x="457135" y="456306"/>
            <a:ext cx="11274551" cy="5943599"/>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8" name="Shape 1018"/>
          <p:cNvSpPr txBox="1"/>
          <p:nvPr>
            <p:ph type="ctrTitle"/>
          </p:nvPr>
        </p:nvSpPr>
        <p:spPr>
          <a:xfrm>
            <a:off x="854608" y="1813640"/>
            <a:ext cx="11097684" cy="1994104"/>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0" i="0" sz="64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19" name="Shape 1019"/>
          <p:cNvSpPr txBox="1"/>
          <p:nvPr>
            <p:ph idx="1" type="body"/>
          </p:nvPr>
        </p:nvSpPr>
        <p:spPr>
          <a:xfrm>
            <a:off x="854608" y="3966478"/>
            <a:ext cx="11104958" cy="71590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dk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_Mountain">
    <p:bg>
      <p:bgPr>
        <a:gradFill>
          <a:gsLst>
            <a:gs pos="0">
              <a:srgbClr val="118ED9"/>
            </a:gs>
            <a:gs pos="78899">
              <a:srgbClr val="4CC0D9"/>
            </a:gs>
            <a:gs pos="100000">
              <a:srgbClr val="68E2B3"/>
            </a:gs>
          </a:gsLst>
          <a:lin ang="5400000" scaled="0"/>
        </a:gradFill>
      </p:bgPr>
    </p:bg>
    <p:spTree>
      <p:nvGrpSpPr>
        <p:cNvPr id="1020" name="Shape 1020"/>
        <p:cNvGrpSpPr/>
        <p:nvPr/>
      </p:nvGrpSpPr>
      <p:grpSpPr>
        <a:xfrm>
          <a:off x="0" y="0"/>
          <a:ext cx="0" cy="0"/>
          <a:chOff x="0" y="0"/>
          <a:chExt cx="0" cy="0"/>
        </a:xfrm>
      </p:grpSpPr>
      <p:sp>
        <p:nvSpPr>
          <p:cNvPr id="1021" name="Shape 1021"/>
          <p:cNvSpPr/>
          <p:nvPr/>
        </p:nvSpPr>
        <p:spPr>
          <a:xfrm>
            <a:off x="0" y="0"/>
            <a:ext cx="12188824"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2" name="Shape 1022"/>
          <p:cNvSpPr/>
          <p:nvPr/>
        </p:nvSpPr>
        <p:spPr>
          <a:xfrm>
            <a:off x="0" y="0"/>
            <a:ext cx="12188824" cy="6858000"/>
          </a:xfrm>
          <a:prstGeom prst="rect">
            <a:avLst/>
          </a:prstGeom>
          <a:gradFill>
            <a:gsLst>
              <a:gs pos="0">
                <a:srgbClr val="118ED9"/>
              </a:gs>
              <a:gs pos="49000">
                <a:srgbClr val="118ED9"/>
              </a:gs>
              <a:gs pos="78000">
                <a:schemeClr val="accent1"/>
              </a:gs>
              <a:gs pos="100000">
                <a:srgbClr val="92D371">
                  <a:alpha val="48627"/>
                </a:srgbClr>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3" name="Shape 1023"/>
          <p:cNvSpPr txBox="1"/>
          <p:nvPr>
            <p:ph idx="1" type="body"/>
          </p:nvPr>
        </p:nvSpPr>
        <p:spPr>
          <a:xfrm>
            <a:off x="3852048" y="3815237"/>
            <a:ext cx="7470188" cy="71590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24" name="Shape 1024"/>
          <p:cNvSpPr/>
          <p:nvPr/>
        </p:nvSpPr>
        <p:spPr>
          <a:xfrm>
            <a:off x="10203060" y="0"/>
            <a:ext cx="1999134" cy="1431726"/>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b="0" i="0" sz="1800">
              <a:solidFill>
                <a:schemeClr val="dk1"/>
              </a:solidFill>
              <a:latin typeface="Arial"/>
              <a:ea typeface="Arial"/>
              <a:cs typeface="Arial"/>
              <a:sym typeface="Arial"/>
            </a:endParaRPr>
          </a:p>
        </p:txBody>
      </p:sp>
      <p:pic>
        <p:nvPicPr>
          <p:cNvPr id="1025" name="Shape 1025"/>
          <p:cNvPicPr preferRelativeResize="0"/>
          <p:nvPr/>
        </p:nvPicPr>
        <p:blipFill rotWithShape="1">
          <a:blip r:embed="rId2">
            <a:alphaModFix/>
          </a:blip>
          <a:srcRect b="0" l="0" r="0" t="0"/>
          <a:stretch/>
        </p:blipFill>
        <p:spPr>
          <a:xfrm>
            <a:off x="10955540" y="324936"/>
            <a:ext cx="832837" cy="583245"/>
          </a:xfrm>
          <a:prstGeom prst="rect">
            <a:avLst/>
          </a:prstGeom>
          <a:noFill/>
          <a:ln>
            <a:noFill/>
          </a:ln>
        </p:spPr>
      </p:pic>
      <p:sp>
        <p:nvSpPr>
          <p:cNvPr id="1026" name="Shape 1026"/>
          <p:cNvSpPr txBox="1"/>
          <p:nvPr>
            <p:ph type="ctrTitle"/>
          </p:nvPr>
        </p:nvSpPr>
        <p:spPr>
          <a:xfrm>
            <a:off x="3850114" y="903483"/>
            <a:ext cx="7465295" cy="2860056"/>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pic>
        <p:nvPicPr>
          <p:cNvPr descr="Wayfinder-Graphic_cropped.png" id="1027" name="Shape 1027"/>
          <p:cNvPicPr preferRelativeResize="0"/>
          <p:nvPr/>
        </p:nvPicPr>
        <p:blipFill rotWithShape="1">
          <a:blip r:embed="rId3">
            <a:alphaModFix/>
          </a:blip>
          <a:srcRect b="420" l="10455" r="0" t="0"/>
          <a:stretch/>
        </p:blipFill>
        <p:spPr>
          <a:xfrm>
            <a:off x="0" y="1394690"/>
            <a:ext cx="5162773" cy="546331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oduct Staging Area - High Impact Blue Low">
    <p:bg>
      <p:bgPr>
        <a:solidFill>
          <a:srgbClr val="309FFF"/>
        </a:solidFill>
      </p:bgPr>
    </p:bg>
    <p:spTree>
      <p:nvGrpSpPr>
        <p:cNvPr id="105" name="Shape 105"/>
        <p:cNvGrpSpPr/>
        <p:nvPr/>
      </p:nvGrpSpPr>
      <p:grpSpPr>
        <a:xfrm>
          <a:off x="0" y="0"/>
          <a:ext cx="0" cy="0"/>
          <a:chOff x="0" y="0"/>
          <a:chExt cx="0" cy="0"/>
        </a:xfrm>
      </p:grpSpPr>
      <p:sp>
        <p:nvSpPr>
          <p:cNvPr id="106" name="Shape 106"/>
          <p:cNvSpPr/>
          <p:nvPr/>
        </p:nvSpPr>
        <p:spPr>
          <a:xfrm>
            <a:off x="-1036" y="0"/>
            <a:ext cx="12188700" cy="4240799"/>
          </a:xfrm>
          <a:prstGeom prst="rect">
            <a:avLst/>
          </a:prstGeom>
          <a:gradFill>
            <a:gsLst>
              <a:gs pos="0">
                <a:srgbClr val="004D90"/>
              </a:gs>
              <a:gs pos="21449">
                <a:srgbClr val="0165AD"/>
              </a:gs>
              <a:gs pos="59459">
                <a:srgbClr val="027CCB"/>
              </a:gs>
              <a:gs pos="100000">
                <a:srgbClr val="68E2B3"/>
              </a:gs>
            </a:gsLst>
            <a:path path="circle">
              <a:fillToRect b="100%" r="100%"/>
            </a:path>
            <a:tileRect l="-100%" t="-100%"/>
          </a:gra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07" name="Shape 107"/>
          <p:cNvSpPr/>
          <p:nvPr/>
        </p:nvSpPr>
        <p:spPr>
          <a:xfrm>
            <a:off x="0" y="0"/>
            <a:ext cx="12188700" cy="6369300"/>
          </a:xfrm>
          <a:prstGeom prst="rect">
            <a:avLst/>
          </a:prstGeom>
          <a:gradFill>
            <a:gsLst>
              <a:gs pos="0">
                <a:srgbClr val="034CA5"/>
              </a:gs>
              <a:gs pos="39430">
                <a:srgbClr val="1A75D2"/>
              </a:gs>
              <a:gs pos="60989">
                <a:srgbClr val="309FFF"/>
              </a:gs>
              <a:gs pos="78960">
                <a:srgbClr val="4CC0D9"/>
              </a:gs>
              <a:gs pos="91259">
                <a:srgbClr val="68E2B3"/>
              </a:gs>
              <a:gs pos="100000">
                <a:srgbClr val="68E2B3"/>
              </a:gs>
            </a:gsLst>
            <a:lin ang="5400012" scaled="0"/>
          </a:gradFill>
          <a:ln>
            <a:noFill/>
          </a:ln>
        </p:spPr>
        <p:txBody>
          <a:bodyPr anchorCtr="0" anchor="ctr" bIns="0" lIns="0" rIns="0" tIns="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08" name="Shape 108"/>
          <p:cNvSpPr/>
          <p:nvPr/>
        </p:nvSpPr>
        <p:spPr>
          <a:xfrm>
            <a:off x="7289285" y="2072428"/>
            <a:ext cx="147300" cy="1473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09" name="Shape 109"/>
          <p:cNvSpPr/>
          <p:nvPr/>
        </p:nvSpPr>
        <p:spPr>
          <a:xfrm rot="10800000">
            <a:off x="12255088" y="3719830"/>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0" name="Shape 110"/>
          <p:cNvSpPr/>
          <p:nvPr/>
        </p:nvSpPr>
        <p:spPr>
          <a:xfrm rot="10800000">
            <a:off x="12844264" y="3651744"/>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1" name="Shape 111"/>
          <p:cNvSpPr/>
          <p:nvPr/>
        </p:nvSpPr>
        <p:spPr>
          <a:xfrm rot="10800000">
            <a:off x="12515235" y="4150605"/>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12" name="Shape 112"/>
          <p:cNvSpPr/>
          <p:nvPr/>
        </p:nvSpPr>
        <p:spPr>
          <a:xfrm>
            <a:off x="7899689" y="4248092"/>
            <a:ext cx="790799"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3" name="Shape 113"/>
          <p:cNvSpPr/>
          <p:nvPr/>
        </p:nvSpPr>
        <p:spPr>
          <a:xfrm>
            <a:off x="-167181" y="3243848"/>
            <a:ext cx="12473699" cy="3667199"/>
          </a:xfrm>
          <a:custGeom>
            <a:pathLst>
              <a:path extrusionOk="0" h="120000" w="120000">
                <a:moveTo>
                  <a:pt x="44416" y="4805"/>
                </a:moveTo>
                <a:lnTo>
                  <a:pt x="40616" y="11394"/>
                </a:lnTo>
                <a:lnTo>
                  <a:pt x="34772" y="17727"/>
                </a:lnTo>
                <a:lnTo>
                  <a:pt x="28388" y="722"/>
                </a:lnTo>
                <a:lnTo>
                  <a:pt x="21633" y="5861"/>
                </a:lnTo>
                <a:lnTo>
                  <a:pt x="20544" y="3822"/>
                </a:lnTo>
                <a:lnTo>
                  <a:pt x="17822" y="10477"/>
                </a:lnTo>
                <a:lnTo>
                  <a:pt x="13216" y="0"/>
                </a:lnTo>
                <a:lnTo>
                  <a:pt x="305" y="23105"/>
                </a:lnTo>
                <a:lnTo>
                  <a:pt x="0" y="118827"/>
                </a:lnTo>
                <a:lnTo>
                  <a:pt x="120000" y="120000"/>
                </a:lnTo>
                <a:lnTo>
                  <a:pt x="119800" y="6655"/>
                </a:lnTo>
                <a:lnTo>
                  <a:pt x="105933" y="18661"/>
                </a:lnTo>
                <a:lnTo>
                  <a:pt x="101444" y="10511"/>
                </a:lnTo>
                <a:lnTo>
                  <a:pt x="95394" y="21944"/>
                </a:lnTo>
                <a:lnTo>
                  <a:pt x="93977" y="17866"/>
                </a:lnTo>
                <a:lnTo>
                  <a:pt x="84338" y="23172"/>
                </a:lnTo>
                <a:lnTo>
                  <a:pt x="74638" y="11961"/>
                </a:lnTo>
                <a:lnTo>
                  <a:pt x="70111" y="2211"/>
                </a:lnTo>
                <a:lnTo>
                  <a:pt x="67655" y="2411"/>
                </a:lnTo>
                <a:lnTo>
                  <a:pt x="62433" y="11072"/>
                </a:lnTo>
                <a:lnTo>
                  <a:pt x="56811" y="19422"/>
                </a:lnTo>
                <a:lnTo>
                  <a:pt x="53538" y="15433"/>
                </a:lnTo>
                <a:lnTo>
                  <a:pt x="50277" y="16600"/>
                </a:lnTo>
                <a:lnTo>
                  <a:pt x="47211" y="17144"/>
                </a:lnTo>
                <a:lnTo>
                  <a:pt x="44416" y="4805"/>
                </a:lnTo>
                <a:close/>
              </a:path>
            </a:pathLst>
          </a:custGeom>
          <a:gradFill>
            <a:gsLst>
              <a:gs pos="0">
                <a:srgbClr val="004378"/>
              </a:gs>
              <a:gs pos="100000">
                <a:srgbClr val="004278"/>
              </a:gs>
            </a:gsLst>
            <a:path path="circle">
              <a:fillToRect b="100%" r="100%"/>
            </a:path>
            <a:tileRect l="-100%" t="-100%"/>
          </a:gra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4" name="Shape 114"/>
          <p:cNvSpPr/>
          <p:nvPr/>
        </p:nvSpPr>
        <p:spPr>
          <a:xfrm>
            <a:off x="1656732" y="3263230"/>
            <a:ext cx="1951499" cy="1325399"/>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5" name="Shape 115"/>
          <p:cNvSpPr/>
          <p:nvPr/>
        </p:nvSpPr>
        <p:spPr>
          <a:xfrm>
            <a:off x="4642610" y="3885628"/>
            <a:ext cx="424799" cy="397499"/>
          </a:xfrm>
          <a:custGeom>
            <a:pathLst>
              <a:path extrusionOk="0" h="120000" w="120000">
                <a:moveTo>
                  <a:pt x="29911" y="3977"/>
                </a:moveTo>
                <a:lnTo>
                  <a:pt x="0" y="62611"/>
                </a:lnTo>
                <a:lnTo>
                  <a:pt x="12222" y="120000"/>
                </a:lnTo>
                <a:lnTo>
                  <a:pt x="120000" y="0"/>
                </a:lnTo>
                <a:lnTo>
                  <a:pt x="29911" y="3977"/>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6" name="Shape 116"/>
          <p:cNvSpPr/>
          <p:nvPr/>
        </p:nvSpPr>
        <p:spPr>
          <a:xfrm flipH="1">
            <a:off x="3448234" y="3388660"/>
            <a:ext cx="1546199"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7" name="Shape 117"/>
          <p:cNvSpPr/>
          <p:nvPr/>
        </p:nvSpPr>
        <p:spPr>
          <a:xfrm flipH="1">
            <a:off x="878815" y="3497728"/>
            <a:ext cx="1312200" cy="1694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8" name="Shape 118"/>
          <p:cNvSpPr/>
          <p:nvPr/>
        </p:nvSpPr>
        <p:spPr>
          <a:xfrm>
            <a:off x="6866668" y="3605535"/>
            <a:ext cx="1620000" cy="1585799"/>
          </a:xfrm>
          <a:custGeom>
            <a:pathLst>
              <a:path extrusionOk="0" h="120000" w="120000">
                <a:moveTo>
                  <a:pt x="41283" y="0"/>
                </a:moveTo>
                <a:lnTo>
                  <a:pt x="30744" y="66872"/>
                </a:lnTo>
                <a:lnTo>
                  <a:pt x="0" y="111611"/>
                </a:lnTo>
                <a:lnTo>
                  <a:pt x="40194" y="120000"/>
                </a:lnTo>
                <a:lnTo>
                  <a:pt x="120000" y="29450"/>
                </a:lnTo>
                <a:lnTo>
                  <a:pt x="41283"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19" name="Shape 119"/>
          <p:cNvSpPr/>
          <p:nvPr/>
        </p:nvSpPr>
        <p:spPr>
          <a:xfrm flipH="1">
            <a:off x="10566407" y="4047844"/>
            <a:ext cx="798000" cy="8664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0" name="Shape 120"/>
          <p:cNvSpPr/>
          <p:nvPr/>
        </p:nvSpPr>
        <p:spPr>
          <a:xfrm flipH="1">
            <a:off x="8829482" y="3545478"/>
            <a:ext cx="1838099" cy="1191599"/>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1" name="Shape 121"/>
          <p:cNvSpPr/>
          <p:nvPr/>
        </p:nvSpPr>
        <p:spPr>
          <a:xfrm>
            <a:off x="5409985" y="3361421"/>
            <a:ext cx="1992899" cy="1672800"/>
          </a:xfrm>
          <a:custGeom>
            <a:pathLst>
              <a:path extrusionOk="0" h="120000" w="120000">
                <a:moveTo>
                  <a:pt x="95038" y="7494"/>
                </a:moveTo>
                <a:lnTo>
                  <a:pt x="85561" y="0"/>
                </a:lnTo>
                <a:lnTo>
                  <a:pt x="56144" y="16566"/>
                </a:lnTo>
                <a:lnTo>
                  <a:pt x="20977" y="34805"/>
                </a:lnTo>
                <a:lnTo>
                  <a:pt x="0" y="28294"/>
                </a:lnTo>
                <a:lnTo>
                  <a:pt x="38405" y="107994"/>
                </a:lnTo>
                <a:lnTo>
                  <a:pt x="76933" y="120000"/>
                </a:lnTo>
                <a:lnTo>
                  <a:pt x="113027" y="33611"/>
                </a:lnTo>
                <a:lnTo>
                  <a:pt x="120000" y="9788"/>
                </a:lnTo>
                <a:lnTo>
                  <a:pt x="105561" y="10311"/>
                </a:lnTo>
                <a:lnTo>
                  <a:pt x="95038" y="74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2" name="Shape 122"/>
          <p:cNvSpPr/>
          <p:nvPr/>
        </p:nvSpPr>
        <p:spPr>
          <a:xfrm flipH="1">
            <a:off x="1793966" y="4151203"/>
            <a:ext cx="1067400" cy="1080300"/>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23" name="Shape 123"/>
          <p:cNvSpPr/>
          <p:nvPr/>
        </p:nvSpPr>
        <p:spPr>
          <a:xfrm flipH="1">
            <a:off x="-152329" y="3237030"/>
            <a:ext cx="1559400" cy="1930200"/>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grpSp>
        <p:nvGrpSpPr>
          <p:cNvPr id="124" name="Shape 124"/>
          <p:cNvGrpSpPr/>
          <p:nvPr/>
        </p:nvGrpSpPr>
        <p:grpSpPr>
          <a:xfrm>
            <a:off x="-1179112" y="275135"/>
            <a:ext cx="16450989" cy="2434670"/>
            <a:chOff x="0" y="-2945408"/>
            <a:chExt cx="32908562" cy="4869341"/>
          </a:xfrm>
        </p:grpSpPr>
        <p:sp>
          <p:nvSpPr>
            <p:cNvPr id="125" name="Shape 125"/>
            <p:cNvSpPr/>
            <p:nvPr/>
          </p:nvSpPr>
          <p:spPr>
            <a:xfrm>
              <a:off x="8556185" y="-2534258"/>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6" name="Shape 126"/>
            <p:cNvSpPr/>
            <p:nvPr/>
          </p:nvSpPr>
          <p:spPr>
            <a:xfrm>
              <a:off x="11887792" y="866248"/>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7" name="Shape 127"/>
            <p:cNvSpPr/>
            <p:nvPr/>
          </p:nvSpPr>
          <p:spPr>
            <a:xfrm>
              <a:off x="14143520" y="-621360"/>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8" name="Shape 128"/>
            <p:cNvSpPr/>
            <p:nvPr/>
          </p:nvSpPr>
          <p:spPr>
            <a:xfrm>
              <a:off x="6365651" y="-2371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28627"/>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29" name="Shape 129"/>
            <p:cNvSpPr/>
            <p:nvPr/>
          </p:nvSpPr>
          <p:spPr>
            <a:xfrm>
              <a:off x="20264679" y="-2157050"/>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56862"/>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0" name="Shape 130"/>
            <p:cNvSpPr/>
            <p:nvPr/>
          </p:nvSpPr>
          <p:spPr>
            <a:xfrm>
              <a:off x="10063670" y="626818"/>
              <a:ext cx="185700" cy="1857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1" name="Shape 131"/>
            <p:cNvSpPr/>
            <p:nvPr/>
          </p:nvSpPr>
          <p:spPr>
            <a:xfrm>
              <a:off x="15242714"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2" name="Shape 132"/>
            <p:cNvSpPr/>
            <p:nvPr/>
          </p:nvSpPr>
          <p:spPr>
            <a:xfrm>
              <a:off x="0"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3" name="Shape 133"/>
            <p:cNvSpPr/>
            <p:nvPr/>
          </p:nvSpPr>
          <p:spPr>
            <a:xfrm>
              <a:off x="4032826" y="117022"/>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4" name="Shape 134"/>
            <p:cNvSpPr/>
            <p:nvPr/>
          </p:nvSpPr>
          <p:spPr>
            <a:xfrm>
              <a:off x="3072509" y="-2371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5" name="Shape 135"/>
            <p:cNvSpPr/>
            <p:nvPr/>
          </p:nvSpPr>
          <p:spPr>
            <a:xfrm>
              <a:off x="7362096" y="151725"/>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6" name="Shape 136"/>
            <p:cNvSpPr/>
            <p:nvPr/>
          </p:nvSpPr>
          <p:spPr>
            <a:xfrm>
              <a:off x="5697460" y="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7" name="Shape 137"/>
            <p:cNvSpPr/>
            <p:nvPr/>
          </p:nvSpPr>
          <p:spPr>
            <a:xfrm rot="10800000">
              <a:off x="24805403" y="621665"/>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8" name="Shape 138"/>
            <p:cNvSpPr/>
            <p:nvPr/>
          </p:nvSpPr>
          <p:spPr>
            <a:xfrm rot="10800000">
              <a:off x="21585615" y="844899"/>
              <a:ext cx="273900" cy="273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39" name="Shape 139"/>
            <p:cNvSpPr/>
            <p:nvPr/>
          </p:nvSpPr>
          <p:spPr>
            <a:xfrm rot="10800000">
              <a:off x="20684717" y="406608"/>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0" name="Shape 140"/>
            <p:cNvSpPr/>
            <p:nvPr/>
          </p:nvSpPr>
          <p:spPr>
            <a:xfrm rot="10800000">
              <a:off x="26875159" y="844883"/>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1" name="Shape 141"/>
            <p:cNvSpPr/>
            <p:nvPr/>
          </p:nvSpPr>
          <p:spPr>
            <a:xfrm rot="10800000">
              <a:off x="4761467" y="-2620549"/>
              <a:ext cx="172799" cy="1727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62745"/>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2" name="Shape 142"/>
            <p:cNvSpPr/>
            <p:nvPr/>
          </p:nvSpPr>
          <p:spPr>
            <a:xfrm rot="10800000">
              <a:off x="32691062" y="1597664"/>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3" name="Shape 143"/>
            <p:cNvSpPr/>
            <p:nvPr/>
          </p:nvSpPr>
          <p:spPr>
            <a:xfrm rot="10800000">
              <a:off x="28942771" y="1597664"/>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4" name="Shape 144"/>
            <p:cNvSpPr/>
            <p:nvPr/>
          </p:nvSpPr>
          <p:spPr>
            <a:xfrm rot="10800000">
              <a:off x="28053815" y="708708"/>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5" name="Shape 145"/>
            <p:cNvSpPr/>
            <p:nvPr/>
          </p:nvSpPr>
          <p:spPr>
            <a:xfrm rot="10800000">
              <a:off x="24956543" y="-2945408"/>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43529"/>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6" name="Shape 146"/>
            <p:cNvSpPr/>
            <p:nvPr/>
          </p:nvSpPr>
          <p:spPr>
            <a:xfrm rot="10800000">
              <a:off x="27395584" y="1706432"/>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7" name="Shape 147"/>
            <p:cNvSpPr/>
            <p:nvPr/>
          </p:nvSpPr>
          <p:spPr>
            <a:xfrm rot="10800000">
              <a:off x="22757873" y="36"/>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148" name="Shape 148"/>
          <p:cNvSpPr/>
          <p:nvPr/>
        </p:nvSpPr>
        <p:spPr>
          <a:xfrm>
            <a:off x="-1179112" y="1831751"/>
            <a:ext cx="117000" cy="117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49" name="Shape 149"/>
          <p:cNvSpPr/>
          <p:nvPr/>
        </p:nvSpPr>
        <p:spPr>
          <a:xfrm rot="10800000">
            <a:off x="15162282" y="2572222"/>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0" name="Shape 150"/>
          <p:cNvSpPr txBox="1"/>
          <p:nvPr>
            <p:ph type="title"/>
          </p:nvPr>
        </p:nvSpPr>
        <p:spPr>
          <a:xfrm>
            <a:off x="539608" y="0"/>
            <a:ext cx="10438799" cy="11430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1pPr>
            <a:lvl2pPr indent="114300" lvl="1"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2pPr>
            <a:lvl3pPr indent="228600" lvl="2"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3pPr>
            <a:lvl4pPr indent="342900" lvl="3"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4pPr>
            <a:lvl5pPr indent="457200" lvl="4"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5pPr>
            <a:lvl6pPr indent="571500" lvl="5"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6pPr>
            <a:lvl7pPr indent="685800" lvl="6"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7pPr>
            <a:lvl8pPr indent="800100" lvl="7"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8pPr>
            <a:lvl9pPr indent="914400" lvl="8" marL="0" marR="0" rtl="0" algn="l">
              <a:lnSpc>
                <a:spcPct val="90000"/>
              </a:lnSpc>
              <a:spcBef>
                <a:spcPts val="0"/>
              </a:spcBef>
              <a:spcAft>
                <a:spcPts val="0"/>
              </a:spcAft>
              <a:buClr>
                <a:srgbClr val="FFFFFF"/>
              </a:buClr>
              <a:buFont typeface="Arial"/>
              <a:buNone/>
              <a:defRPr b="0" i="0" sz="3400" u="none" cap="none" strike="noStrike">
                <a:solidFill>
                  <a:srgbClr val="FFFFFF"/>
                </a:solidFill>
                <a:latin typeface="Arial"/>
                <a:ea typeface="Arial"/>
                <a:cs typeface="Arial"/>
                <a:sym typeface="Arial"/>
              </a:defRPr>
            </a:lvl9pPr>
          </a:lstStyle>
          <a:p/>
        </p:txBody>
      </p:sp>
      <p:sp>
        <p:nvSpPr>
          <p:cNvPr id="151" name="Shape 151"/>
          <p:cNvSpPr txBox="1"/>
          <p:nvPr>
            <p:ph idx="1" type="body"/>
          </p:nvPr>
        </p:nvSpPr>
        <p:spPr>
          <a:xfrm>
            <a:off x="539608" y="1143000"/>
            <a:ext cx="11106599" cy="342899"/>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1700" u="none" cap="none" strike="noStrike">
                <a:solidFill>
                  <a:srgbClr val="FFFFFF"/>
                </a:solidFill>
                <a:latin typeface="Arial"/>
                <a:ea typeface="Arial"/>
                <a:cs typeface="Arial"/>
                <a:sym typeface="Arial"/>
              </a:defRPr>
            </a:lvl2pPr>
            <a:lvl3pPr indent="-76200" lvl="2" marL="393700" marR="0" rtl="0" algn="l">
              <a:lnSpc>
                <a:spcPct val="90000"/>
              </a:lnSpc>
              <a:spcBef>
                <a:spcPts val="600"/>
              </a:spcBef>
              <a:spcAft>
                <a:spcPts val="0"/>
              </a:spcAft>
              <a:buClr>
                <a:srgbClr val="FFFFFF"/>
              </a:buClr>
              <a:buSzPct val="71428"/>
              <a:buFont typeface="Arial"/>
              <a:buChar char="•"/>
              <a:defRPr b="0" baseline="30000" i="0" sz="1400" u="none" cap="none" strike="noStrike">
                <a:solidFill>
                  <a:srgbClr val="FFFFFF"/>
                </a:solidFill>
                <a:latin typeface="Arial"/>
                <a:ea typeface="Arial"/>
                <a:cs typeface="Arial"/>
                <a:sym typeface="Arial"/>
              </a:defRPr>
            </a:lvl3pPr>
            <a:lvl4pPr indent="-88900" lvl="3" marL="571500" marR="0" rtl="0" algn="l">
              <a:lnSpc>
                <a:spcPct val="90000"/>
              </a:lnSpc>
              <a:spcBef>
                <a:spcPts val="700"/>
              </a:spcBef>
              <a:spcAft>
                <a:spcPts val="0"/>
              </a:spcAft>
              <a:buClr>
                <a:srgbClr val="FFFFFF"/>
              </a:buClr>
              <a:buSzPct val="80000"/>
              <a:buFont typeface="Arial"/>
              <a:buChar char="•"/>
              <a:defRPr b="0" baseline="30000" i="0" sz="1000" u="none" cap="none" strike="noStrike">
                <a:solidFill>
                  <a:srgbClr val="FFFFFF"/>
                </a:solidFill>
                <a:latin typeface="Arial"/>
                <a:ea typeface="Arial"/>
                <a:cs typeface="Arial"/>
                <a:sym typeface="Arial"/>
              </a:defRPr>
            </a:lvl4pPr>
            <a:lvl5pPr indent="-88900" lvl="4" marL="762000" marR="0" rtl="0" algn="l">
              <a:lnSpc>
                <a:spcPct val="90000"/>
              </a:lnSpc>
              <a:spcBef>
                <a:spcPts val="700"/>
              </a:spcBef>
              <a:spcAft>
                <a:spcPts val="0"/>
              </a:spcAft>
              <a:buClr>
                <a:srgbClr val="FFFFFF"/>
              </a:buClr>
              <a:buSzPct val="80000"/>
              <a:buFont typeface="Arial"/>
              <a:buChar char="•"/>
              <a:defRPr b="0" i="0" sz="1000" u="none" cap="none" strike="noStrike">
                <a:solidFill>
                  <a:srgbClr val="FFFFFF"/>
                </a:solidFill>
                <a:latin typeface="Arial"/>
                <a:ea typeface="Arial"/>
                <a:cs typeface="Arial"/>
                <a:sym typeface="Arial"/>
              </a:defRPr>
            </a:lvl5pPr>
            <a:lvl6pPr indent="5715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858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8001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144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52" name="Shape 152"/>
          <p:cNvSpPr/>
          <p:nvPr/>
        </p:nvSpPr>
        <p:spPr>
          <a:xfrm rot="10800000">
            <a:off x="13288626" y="2616672"/>
            <a:ext cx="108600" cy="10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3" name="Shape 153"/>
          <p:cNvSpPr/>
          <p:nvPr/>
        </p:nvSpPr>
        <p:spPr>
          <a:xfrm>
            <a:off x="-477712" y="4212542"/>
            <a:ext cx="12867599" cy="2290499"/>
          </a:xfrm>
          <a:custGeom>
            <a:pathLst>
              <a:path extrusionOk="0" h="120000" w="120000">
                <a:moveTo>
                  <a:pt x="90855" y="0"/>
                </a:moveTo>
                <a:lnTo>
                  <a:pt x="90294" y="9211"/>
                </a:lnTo>
                <a:lnTo>
                  <a:pt x="90561" y="9211"/>
                </a:lnTo>
                <a:lnTo>
                  <a:pt x="90277" y="13755"/>
                </a:lnTo>
                <a:lnTo>
                  <a:pt x="90000" y="10538"/>
                </a:lnTo>
                <a:lnTo>
                  <a:pt x="89561" y="15727"/>
                </a:lnTo>
                <a:lnTo>
                  <a:pt x="89766" y="15727"/>
                </a:lnTo>
                <a:lnTo>
                  <a:pt x="89416" y="19794"/>
                </a:lnTo>
                <a:lnTo>
                  <a:pt x="89633" y="19794"/>
                </a:lnTo>
                <a:lnTo>
                  <a:pt x="89383" y="22716"/>
                </a:lnTo>
                <a:cubicBezTo>
                  <a:pt x="89088" y="23027"/>
                  <a:pt x="88794" y="23350"/>
                  <a:pt x="88500" y="23683"/>
                </a:cubicBezTo>
                <a:lnTo>
                  <a:pt x="88350" y="21922"/>
                </a:lnTo>
                <a:lnTo>
                  <a:pt x="88505" y="21922"/>
                </a:lnTo>
                <a:lnTo>
                  <a:pt x="88261" y="19016"/>
                </a:lnTo>
                <a:lnTo>
                  <a:pt x="88400" y="19016"/>
                </a:lnTo>
                <a:lnTo>
                  <a:pt x="88083" y="15311"/>
                </a:lnTo>
                <a:lnTo>
                  <a:pt x="87766" y="19016"/>
                </a:lnTo>
                <a:lnTo>
                  <a:pt x="87916" y="19016"/>
                </a:lnTo>
                <a:lnTo>
                  <a:pt x="87661" y="21922"/>
                </a:lnTo>
                <a:lnTo>
                  <a:pt x="87816" y="21922"/>
                </a:lnTo>
                <a:lnTo>
                  <a:pt x="87583" y="24722"/>
                </a:lnTo>
                <a:cubicBezTo>
                  <a:pt x="87383" y="24955"/>
                  <a:pt x="87177" y="25194"/>
                  <a:pt x="86977" y="25427"/>
                </a:cubicBezTo>
                <a:lnTo>
                  <a:pt x="86788" y="22850"/>
                </a:lnTo>
                <a:lnTo>
                  <a:pt x="87005" y="22850"/>
                </a:lnTo>
                <a:lnTo>
                  <a:pt x="86661" y="18233"/>
                </a:lnTo>
                <a:lnTo>
                  <a:pt x="86855" y="18233"/>
                </a:lnTo>
                <a:lnTo>
                  <a:pt x="86416" y="12338"/>
                </a:lnTo>
                <a:lnTo>
                  <a:pt x="85972" y="18233"/>
                </a:lnTo>
                <a:lnTo>
                  <a:pt x="86177" y="18233"/>
                </a:lnTo>
                <a:lnTo>
                  <a:pt x="85827" y="22850"/>
                </a:lnTo>
                <a:lnTo>
                  <a:pt x="86044" y="22850"/>
                </a:lnTo>
                <a:lnTo>
                  <a:pt x="85744" y="26861"/>
                </a:lnTo>
                <a:cubicBezTo>
                  <a:pt x="85716" y="26894"/>
                  <a:pt x="85688" y="26922"/>
                  <a:pt x="85661" y="26955"/>
                </a:cubicBezTo>
                <a:lnTo>
                  <a:pt x="85355" y="22661"/>
                </a:lnTo>
                <a:lnTo>
                  <a:pt x="85550" y="22661"/>
                </a:lnTo>
                <a:lnTo>
                  <a:pt x="85111" y="16666"/>
                </a:lnTo>
                <a:lnTo>
                  <a:pt x="84800" y="20950"/>
                </a:lnTo>
                <a:lnTo>
                  <a:pt x="84716" y="19283"/>
                </a:lnTo>
                <a:lnTo>
                  <a:pt x="84866" y="19283"/>
                </a:lnTo>
                <a:lnTo>
                  <a:pt x="84527" y="12877"/>
                </a:lnTo>
                <a:lnTo>
                  <a:pt x="84194" y="19283"/>
                </a:lnTo>
                <a:lnTo>
                  <a:pt x="84350" y="19283"/>
                </a:lnTo>
                <a:lnTo>
                  <a:pt x="84250" y="21200"/>
                </a:lnTo>
                <a:lnTo>
                  <a:pt x="84022" y="17633"/>
                </a:lnTo>
                <a:lnTo>
                  <a:pt x="83788" y="21216"/>
                </a:lnTo>
                <a:lnTo>
                  <a:pt x="83627" y="18533"/>
                </a:lnTo>
                <a:lnTo>
                  <a:pt x="83877" y="18533"/>
                </a:lnTo>
                <a:lnTo>
                  <a:pt x="83316" y="9327"/>
                </a:lnTo>
                <a:lnTo>
                  <a:pt x="82755" y="18533"/>
                </a:lnTo>
                <a:lnTo>
                  <a:pt x="83022" y="18533"/>
                </a:lnTo>
                <a:lnTo>
                  <a:pt x="82572" y="25761"/>
                </a:lnTo>
                <a:lnTo>
                  <a:pt x="82844" y="25761"/>
                </a:lnTo>
                <a:lnTo>
                  <a:pt x="82577" y="30177"/>
                </a:lnTo>
                <a:lnTo>
                  <a:pt x="82300" y="26105"/>
                </a:lnTo>
                <a:lnTo>
                  <a:pt x="82572" y="26105"/>
                </a:lnTo>
                <a:lnTo>
                  <a:pt x="82138" y="19783"/>
                </a:lnTo>
                <a:lnTo>
                  <a:pt x="82388" y="19783"/>
                </a:lnTo>
                <a:lnTo>
                  <a:pt x="81827" y="11716"/>
                </a:lnTo>
                <a:lnTo>
                  <a:pt x="81266" y="19783"/>
                </a:lnTo>
                <a:lnTo>
                  <a:pt x="81527" y="19783"/>
                </a:lnTo>
                <a:lnTo>
                  <a:pt x="81083" y="26105"/>
                </a:lnTo>
                <a:lnTo>
                  <a:pt x="81355" y="26105"/>
                </a:lnTo>
                <a:lnTo>
                  <a:pt x="80961" y="31855"/>
                </a:lnTo>
                <a:cubicBezTo>
                  <a:pt x="80877" y="31927"/>
                  <a:pt x="80794" y="32016"/>
                  <a:pt x="80716" y="32094"/>
                </a:cubicBezTo>
                <a:lnTo>
                  <a:pt x="80366" y="25977"/>
                </a:lnTo>
                <a:lnTo>
                  <a:pt x="80638" y="25977"/>
                </a:lnTo>
                <a:lnTo>
                  <a:pt x="80205" y="18361"/>
                </a:lnTo>
                <a:lnTo>
                  <a:pt x="80455" y="18361"/>
                </a:lnTo>
                <a:lnTo>
                  <a:pt x="79894" y="8627"/>
                </a:lnTo>
                <a:lnTo>
                  <a:pt x="79333" y="18361"/>
                </a:lnTo>
                <a:lnTo>
                  <a:pt x="79594" y="18361"/>
                </a:lnTo>
                <a:lnTo>
                  <a:pt x="79227" y="24605"/>
                </a:lnTo>
                <a:lnTo>
                  <a:pt x="78983" y="21694"/>
                </a:lnTo>
                <a:lnTo>
                  <a:pt x="78422" y="28372"/>
                </a:lnTo>
                <a:lnTo>
                  <a:pt x="78683" y="28372"/>
                </a:lnTo>
                <a:lnTo>
                  <a:pt x="78238" y="33600"/>
                </a:lnTo>
                <a:lnTo>
                  <a:pt x="78511" y="33600"/>
                </a:lnTo>
                <a:lnTo>
                  <a:pt x="78477" y="34044"/>
                </a:lnTo>
                <a:cubicBezTo>
                  <a:pt x="78250" y="34233"/>
                  <a:pt x="78016" y="34444"/>
                  <a:pt x="77788" y="34627"/>
                </a:cubicBezTo>
                <a:lnTo>
                  <a:pt x="77455" y="29305"/>
                </a:lnTo>
                <a:lnTo>
                  <a:pt x="77705" y="29305"/>
                </a:lnTo>
                <a:lnTo>
                  <a:pt x="77144" y="20522"/>
                </a:lnTo>
                <a:lnTo>
                  <a:pt x="76577" y="29305"/>
                </a:lnTo>
                <a:lnTo>
                  <a:pt x="76844" y="29305"/>
                </a:lnTo>
                <a:lnTo>
                  <a:pt x="76494" y="34722"/>
                </a:lnTo>
                <a:lnTo>
                  <a:pt x="76244" y="31761"/>
                </a:lnTo>
                <a:lnTo>
                  <a:pt x="76455" y="31761"/>
                </a:lnTo>
                <a:lnTo>
                  <a:pt x="76116" y="27705"/>
                </a:lnTo>
                <a:lnTo>
                  <a:pt x="76316" y="27705"/>
                </a:lnTo>
                <a:lnTo>
                  <a:pt x="75877" y="22516"/>
                </a:lnTo>
                <a:lnTo>
                  <a:pt x="75444" y="27705"/>
                </a:lnTo>
                <a:lnTo>
                  <a:pt x="75650" y="27705"/>
                </a:lnTo>
                <a:lnTo>
                  <a:pt x="75300" y="31761"/>
                </a:lnTo>
                <a:lnTo>
                  <a:pt x="75511" y="31761"/>
                </a:lnTo>
                <a:lnTo>
                  <a:pt x="75122" y="36416"/>
                </a:lnTo>
                <a:lnTo>
                  <a:pt x="75055" y="35616"/>
                </a:lnTo>
                <a:lnTo>
                  <a:pt x="75138" y="35616"/>
                </a:lnTo>
                <a:lnTo>
                  <a:pt x="74955" y="33466"/>
                </a:lnTo>
                <a:lnTo>
                  <a:pt x="74777" y="35616"/>
                </a:lnTo>
                <a:lnTo>
                  <a:pt x="74861" y="35616"/>
                </a:lnTo>
                <a:lnTo>
                  <a:pt x="74755" y="36833"/>
                </a:lnTo>
                <a:cubicBezTo>
                  <a:pt x="74550" y="36966"/>
                  <a:pt x="74344" y="37077"/>
                  <a:pt x="74138" y="37205"/>
                </a:cubicBezTo>
                <a:lnTo>
                  <a:pt x="73794" y="33066"/>
                </a:lnTo>
                <a:lnTo>
                  <a:pt x="74005" y="33066"/>
                </a:lnTo>
                <a:lnTo>
                  <a:pt x="73672" y="29005"/>
                </a:lnTo>
                <a:lnTo>
                  <a:pt x="73861" y="29005"/>
                </a:lnTo>
                <a:lnTo>
                  <a:pt x="73427" y="23816"/>
                </a:lnTo>
                <a:lnTo>
                  <a:pt x="72988" y="29005"/>
                </a:lnTo>
                <a:lnTo>
                  <a:pt x="73194" y="29005"/>
                </a:lnTo>
                <a:lnTo>
                  <a:pt x="72850" y="33066"/>
                </a:lnTo>
                <a:lnTo>
                  <a:pt x="73061" y="33066"/>
                </a:lnTo>
                <a:lnTo>
                  <a:pt x="72661" y="37872"/>
                </a:lnTo>
                <a:lnTo>
                  <a:pt x="73055" y="37872"/>
                </a:lnTo>
                <a:cubicBezTo>
                  <a:pt x="72794" y="38022"/>
                  <a:pt x="72533" y="38194"/>
                  <a:pt x="72272" y="38338"/>
                </a:cubicBezTo>
                <a:lnTo>
                  <a:pt x="71877" y="33600"/>
                </a:lnTo>
                <a:lnTo>
                  <a:pt x="72155" y="33600"/>
                </a:lnTo>
                <a:lnTo>
                  <a:pt x="71722" y="28372"/>
                </a:lnTo>
                <a:lnTo>
                  <a:pt x="71972" y="28372"/>
                </a:lnTo>
                <a:lnTo>
                  <a:pt x="71411" y="21694"/>
                </a:lnTo>
                <a:lnTo>
                  <a:pt x="70844" y="28372"/>
                </a:lnTo>
                <a:lnTo>
                  <a:pt x="71111" y="28372"/>
                </a:lnTo>
                <a:lnTo>
                  <a:pt x="70661" y="33600"/>
                </a:lnTo>
                <a:lnTo>
                  <a:pt x="70938" y="33600"/>
                </a:lnTo>
                <a:lnTo>
                  <a:pt x="70466" y="39233"/>
                </a:lnTo>
                <a:cubicBezTo>
                  <a:pt x="70055" y="39427"/>
                  <a:pt x="69638" y="39616"/>
                  <a:pt x="69227" y="39783"/>
                </a:cubicBezTo>
                <a:lnTo>
                  <a:pt x="69066" y="38061"/>
                </a:lnTo>
                <a:lnTo>
                  <a:pt x="69172" y="38061"/>
                </a:lnTo>
                <a:lnTo>
                  <a:pt x="69000" y="36250"/>
                </a:lnTo>
                <a:lnTo>
                  <a:pt x="69100" y="36250"/>
                </a:lnTo>
                <a:lnTo>
                  <a:pt x="68883" y="33944"/>
                </a:lnTo>
                <a:lnTo>
                  <a:pt x="68661" y="36250"/>
                </a:lnTo>
                <a:lnTo>
                  <a:pt x="68766" y="36250"/>
                </a:lnTo>
                <a:lnTo>
                  <a:pt x="68594" y="38061"/>
                </a:lnTo>
                <a:lnTo>
                  <a:pt x="68700" y="38061"/>
                </a:lnTo>
                <a:lnTo>
                  <a:pt x="68511" y="40055"/>
                </a:lnTo>
                <a:cubicBezTo>
                  <a:pt x="68311" y="40133"/>
                  <a:pt x="68105" y="40211"/>
                  <a:pt x="67900" y="40283"/>
                </a:cubicBezTo>
                <a:lnTo>
                  <a:pt x="67738" y="38338"/>
                </a:lnTo>
                <a:lnTo>
                  <a:pt x="68088" y="38338"/>
                </a:lnTo>
                <a:lnTo>
                  <a:pt x="67538" y="31727"/>
                </a:lnTo>
                <a:lnTo>
                  <a:pt x="67855" y="31727"/>
                </a:lnTo>
                <a:lnTo>
                  <a:pt x="67144" y="23288"/>
                </a:lnTo>
                <a:lnTo>
                  <a:pt x="66433" y="31727"/>
                </a:lnTo>
                <a:lnTo>
                  <a:pt x="66766" y="31727"/>
                </a:lnTo>
                <a:lnTo>
                  <a:pt x="66200" y="38338"/>
                </a:lnTo>
                <a:lnTo>
                  <a:pt x="66550" y="38338"/>
                </a:lnTo>
                <a:lnTo>
                  <a:pt x="66344" y="40783"/>
                </a:lnTo>
                <a:cubicBezTo>
                  <a:pt x="66166" y="40833"/>
                  <a:pt x="65983" y="40883"/>
                  <a:pt x="65800" y="40927"/>
                </a:cubicBezTo>
                <a:lnTo>
                  <a:pt x="65694" y="39444"/>
                </a:lnTo>
                <a:lnTo>
                  <a:pt x="65844" y="39444"/>
                </a:lnTo>
                <a:lnTo>
                  <a:pt x="65511" y="34816"/>
                </a:lnTo>
                <a:lnTo>
                  <a:pt x="65177" y="39444"/>
                </a:lnTo>
                <a:lnTo>
                  <a:pt x="65333" y="39444"/>
                </a:lnTo>
                <a:lnTo>
                  <a:pt x="65211" y="41083"/>
                </a:lnTo>
                <a:cubicBezTo>
                  <a:pt x="65050" y="41122"/>
                  <a:pt x="64888" y="41172"/>
                  <a:pt x="64727" y="41211"/>
                </a:cubicBezTo>
                <a:lnTo>
                  <a:pt x="64427" y="37622"/>
                </a:lnTo>
                <a:lnTo>
                  <a:pt x="64788" y="37622"/>
                </a:lnTo>
                <a:lnTo>
                  <a:pt x="64216" y="30811"/>
                </a:lnTo>
                <a:lnTo>
                  <a:pt x="64550" y="30811"/>
                </a:lnTo>
                <a:lnTo>
                  <a:pt x="63816" y="22111"/>
                </a:lnTo>
                <a:lnTo>
                  <a:pt x="63083" y="30811"/>
                </a:lnTo>
                <a:lnTo>
                  <a:pt x="63427" y="30811"/>
                </a:lnTo>
                <a:lnTo>
                  <a:pt x="62844" y="37622"/>
                </a:lnTo>
                <a:lnTo>
                  <a:pt x="63200" y="37622"/>
                </a:lnTo>
                <a:lnTo>
                  <a:pt x="62877" y="41511"/>
                </a:lnTo>
                <a:cubicBezTo>
                  <a:pt x="62127" y="41611"/>
                  <a:pt x="61383" y="41683"/>
                  <a:pt x="60633" y="41711"/>
                </a:cubicBezTo>
                <a:lnTo>
                  <a:pt x="60233" y="36905"/>
                </a:lnTo>
                <a:lnTo>
                  <a:pt x="60633" y="36905"/>
                </a:lnTo>
                <a:lnTo>
                  <a:pt x="59738" y="26283"/>
                </a:lnTo>
                <a:lnTo>
                  <a:pt x="58844" y="36905"/>
                </a:lnTo>
                <a:lnTo>
                  <a:pt x="59266" y="36905"/>
                </a:lnTo>
                <a:lnTo>
                  <a:pt x="59038" y="39516"/>
                </a:lnTo>
                <a:lnTo>
                  <a:pt x="58522" y="33277"/>
                </a:lnTo>
                <a:lnTo>
                  <a:pt x="59005" y="33277"/>
                </a:lnTo>
                <a:lnTo>
                  <a:pt x="57927" y="20511"/>
                </a:lnTo>
                <a:lnTo>
                  <a:pt x="56872" y="33027"/>
                </a:lnTo>
                <a:lnTo>
                  <a:pt x="56572" y="28411"/>
                </a:lnTo>
                <a:lnTo>
                  <a:pt x="56088" y="35905"/>
                </a:lnTo>
                <a:lnTo>
                  <a:pt x="56316" y="35905"/>
                </a:lnTo>
                <a:lnTo>
                  <a:pt x="55983" y="40950"/>
                </a:lnTo>
                <a:lnTo>
                  <a:pt x="55772" y="37038"/>
                </a:lnTo>
                <a:lnTo>
                  <a:pt x="56027" y="37038"/>
                </a:lnTo>
                <a:lnTo>
                  <a:pt x="55461" y="26811"/>
                </a:lnTo>
                <a:lnTo>
                  <a:pt x="54900" y="37038"/>
                </a:lnTo>
                <a:lnTo>
                  <a:pt x="55161" y="37038"/>
                </a:lnTo>
                <a:lnTo>
                  <a:pt x="54927" y="41200"/>
                </a:lnTo>
                <a:cubicBezTo>
                  <a:pt x="54816" y="41177"/>
                  <a:pt x="54705" y="41161"/>
                  <a:pt x="54594" y="41138"/>
                </a:cubicBezTo>
                <a:lnTo>
                  <a:pt x="54588" y="41083"/>
                </a:lnTo>
                <a:lnTo>
                  <a:pt x="54805" y="41083"/>
                </a:lnTo>
                <a:lnTo>
                  <a:pt x="54466" y="36466"/>
                </a:lnTo>
                <a:lnTo>
                  <a:pt x="54661" y="36466"/>
                </a:lnTo>
                <a:lnTo>
                  <a:pt x="54222" y="30572"/>
                </a:lnTo>
                <a:lnTo>
                  <a:pt x="53872" y="35305"/>
                </a:lnTo>
                <a:lnTo>
                  <a:pt x="53544" y="31116"/>
                </a:lnTo>
                <a:lnTo>
                  <a:pt x="53905" y="31116"/>
                </a:lnTo>
                <a:lnTo>
                  <a:pt x="53100" y="20955"/>
                </a:lnTo>
                <a:lnTo>
                  <a:pt x="52288" y="31116"/>
                </a:lnTo>
                <a:lnTo>
                  <a:pt x="52666" y="31116"/>
                </a:lnTo>
                <a:lnTo>
                  <a:pt x="52338" y="35177"/>
                </a:lnTo>
                <a:lnTo>
                  <a:pt x="51888" y="30222"/>
                </a:lnTo>
                <a:lnTo>
                  <a:pt x="51761" y="31616"/>
                </a:lnTo>
                <a:lnTo>
                  <a:pt x="51250" y="24005"/>
                </a:lnTo>
                <a:lnTo>
                  <a:pt x="51683" y="24005"/>
                </a:lnTo>
                <a:lnTo>
                  <a:pt x="50716" y="9722"/>
                </a:lnTo>
                <a:lnTo>
                  <a:pt x="49750" y="24005"/>
                </a:lnTo>
                <a:lnTo>
                  <a:pt x="50205" y="24005"/>
                </a:lnTo>
                <a:lnTo>
                  <a:pt x="49433" y="35188"/>
                </a:lnTo>
                <a:lnTo>
                  <a:pt x="49905" y="35188"/>
                </a:lnTo>
                <a:lnTo>
                  <a:pt x="49622" y="39450"/>
                </a:lnTo>
                <a:cubicBezTo>
                  <a:pt x="49572" y="39427"/>
                  <a:pt x="49522" y="39400"/>
                  <a:pt x="49472" y="39377"/>
                </a:cubicBezTo>
                <a:lnTo>
                  <a:pt x="49072" y="34961"/>
                </a:lnTo>
                <a:lnTo>
                  <a:pt x="49327" y="34961"/>
                </a:lnTo>
                <a:lnTo>
                  <a:pt x="48761" y="28805"/>
                </a:lnTo>
                <a:lnTo>
                  <a:pt x="48438" y="32344"/>
                </a:lnTo>
                <a:lnTo>
                  <a:pt x="48238" y="30127"/>
                </a:lnTo>
                <a:lnTo>
                  <a:pt x="48488" y="30127"/>
                </a:lnTo>
                <a:lnTo>
                  <a:pt x="47927" y="23983"/>
                </a:lnTo>
                <a:lnTo>
                  <a:pt x="47366" y="30127"/>
                </a:lnTo>
                <a:lnTo>
                  <a:pt x="47633" y="30127"/>
                </a:lnTo>
                <a:lnTo>
                  <a:pt x="47183" y="34950"/>
                </a:lnTo>
                <a:lnTo>
                  <a:pt x="47461" y="34950"/>
                </a:lnTo>
                <a:lnTo>
                  <a:pt x="47161" y="38205"/>
                </a:lnTo>
                <a:cubicBezTo>
                  <a:pt x="46827" y="38016"/>
                  <a:pt x="46494" y="37855"/>
                  <a:pt x="46161" y="37655"/>
                </a:cubicBezTo>
                <a:lnTo>
                  <a:pt x="46133" y="37188"/>
                </a:lnTo>
                <a:lnTo>
                  <a:pt x="46438" y="37188"/>
                </a:lnTo>
                <a:lnTo>
                  <a:pt x="45950" y="28744"/>
                </a:lnTo>
                <a:lnTo>
                  <a:pt x="46233" y="28744"/>
                </a:lnTo>
                <a:lnTo>
                  <a:pt x="45600" y="17972"/>
                </a:lnTo>
                <a:lnTo>
                  <a:pt x="44961" y="28744"/>
                </a:lnTo>
                <a:lnTo>
                  <a:pt x="45261" y="28744"/>
                </a:lnTo>
                <a:lnTo>
                  <a:pt x="44983" y="33361"/>
                </a:lnTo>
                <a:lnTo>
                  <a:pt x="44750" y="30533"/>
                </a:lnTo>
                <a:lnTo>
                  <a:pt x="44966" y="30533"/>
                </a:lnTo>
                <a:lnTo>
                  <a:pt x="44483" y="24783"/>
                </a:lnTo>
                <a:lnTo>
                  <a:pt x="44000" y="30533"/>
                </a:lnTo>
                <a:lnTo>
                  <a:pt x="44227" y="30533"/>
                </a:lnTo>
                <a:lnTo>
                  <a:pt x="43838" y="35033"/>
                </a:lnTo>
                <a:lnTo>
                  <a:pt x="44077" y="35033"/>
                </a:lnTo>
                <a:lnTo>
                  <a:pt x="43977" y="36216"/>
                </a:lnTo>
                <a:cubicBezTo>
                  <a:pt x="43788" y="36088"/>
                  <a:pt x="43600" y="35983"/>
                  <a:pt x="43416" y="35844"/>
                </a:cubicBezTo>
                <a:cubicBezTo>
                  <a:pt x="43350" y="35766"/>
                  <a:pt x="43288" y="35711"/>
                  <a:pt x="43227" y="35638"/>
                </a:cubicBezTo>
                <a:lnTo>
                  <a:pt x="43161" y="34805"/>
                </a:lnTo>
                <a:lnTo>
                  <a:pt x="43322" y="34805"/>
                </a:lnTo>
                <a:lnTo>
                  <a:pt x="43061" y="31705"/>
                </a:lnTo>
                <a:lnTo>
                  <a:pt x="43211" y="31705"/>
                </a:lnTo>
                <a:lnTo>
                  <a:pt x="42877" y="27744"/>
                </a:lnTo>
                <a:lnTo>
                  <a:pt x="42544" y="31705"/>
                </a:lnTo>
                <a:lnTo>
                  <a:pt x="42700" y="31705"/>
                </a:lnTo>
                <a:lnTo>
                  <a:pt x="42438" y="34766"/>
                </a:lnTo>
                <a:cubicBezTo>
                  <a:pt x="42383" y="34700"/>
                  <a:pt x="42322" y="34616"/>
                  <a:pt x="42261" y="34555"/>
                </a:cubicBezTo>
                <a:lnTo>
                  <a:pt x="41994" y="31322"/>
                </a:lnTo>
                <a:lnTo>
                  <a:pt x="42205" y="31322"/>
                </a:lnTo>
                <a:lnTo>
                  <a:pt x="41866" y="27255"/>
                </a:lnTo>
                <a:lnTo>
                  <a:pt x="42061" y="27255"/>
                </a:lnTo>
                <a:lnTo>
                  <a:pt x="41627" y="22083"/>
                </a:lnTo>
                <a:lnTo>
                  <a:pt x="41188" y="27255"/>
                </a:lnTo>
                <a:lnTo>
                  <a:pt x="41394" y="27255"/>
                </a:lnTo>
                <a:lnTo>
                  <a:pt x="41044" y="31322"/>
                </a:lnTo>
                <a:lnTo>
                  <a:pt x="41261" y="31322"/>
                </a:lnTo>
                <a:lnTo>
                  <a:pt x="41083" y="33472"/>
                </a:lnTo>
                <a:cubicBezTo>
                  <a:pt x="40705" y="33166"/>
                  <a:pt x="40327" y="32866"/>
                  <a:pt x="39955" y="32633"/>
                </a:cubicBezTo>
                <a:lnTo>
                  <a:pt x="39922" y="32277"/>
                </a:lnTo>
                <a:lnTo>
                  <a:pt x="40072" y="32277"/>
                </a:lnTo>
                <a:lnTo>
                  <a:pt x="39838" y="29505"/>
                </a:lnTo>
                <a:lnTo>
                  <a:pt x="39972" y="29505"/>
                </a:lnTo>
                <a:lnTo>
                  <a:pt x="39672" y="25961"/>
                </a:lnTo>
                <a:lnTo>
                  <a:pt x="39372" y="29505"/>
                </a:lnTo>
                <a:lnTo>
                  <a:pt x="39516" y="29505"/>
                </a:lnTo>
                <a:lnTo>
                  <a:pt x="39433" y="30472"/>
                </a:lnTo>
                <a:lnTo>
                  <a:pt x="39116" y="26688"/>
                </a:lnTo>
                <a:lnTo>
                  <a:pt x="39333" y="26688"/>
                </a:lnTo>
                <a:lnTo>
                  <a:pt x="38850" y="20938"/>
                </a:lnTo>
                <a:lnTo>
                  <a:pt x="38416" y="26083"/>
                </a:lnTo>
                <a:lnTo>
                  <a:pt x="38266" y="24244"/>
                </a:lnTo>
                <a:lnTo>
                  <a:pt x="38477" y="24244"/>
                </a:lnTo>
                <a:lnTo>
                  <a:pt x="37994" y="18494"/>
                </a:lnTo>
                <a:lnTo>
                  <a:pt x="37511" y="24244"/>
                </a:lnTo>
                <a:lnTo>
                  <a:pt x="37738" y="24244"/>
                </a:lnTo>
                <a:lnTo>
                  <a:pt x="37355" y="28755"/>
                </a:lnTo>
                <a:lnTo>
                  <a:pt x="37588" y="28755"/>
                </a:lnTo>
                <a:lnTo>
                  <a:pt x="37355" y="31605"/>
                </a:lnTo>
                <a:cubicBezTo>
                  <a:pt x="37338" y="31600"/>
                  <a:pt x="37322" y="31583"/>
                  <a:pt x="37305" y="31583"/>
                </a:cubicBezTo>
                <a:lnTo>
                  <a:pt x="37022" y="27216"/>
                </a:lnTo>
                <a:lnTo>
                  <a:pt x="37238" y="27216"/>
                </a:lnTo>
                <a:lnTo>
                  <a:pt x="36755" y="19733"/>
                </a:lnTo>
                <a:lnTo>
                  <a:pt x="36272" y="27216"/>
                </a:lnTo>
                <a:lnTo>
                  <a:pt x="36500" y="27216"/>
                </a:lnTo>
                <a:lnTo>
                  <a:pt x="36216" y="31550"/>
                </a:lnTo>
                <a:cubicBezTo>
                  <a:pt x="35222" y="31588"/>
                  <a:pt x="34233" y="31894"/>
                  <a:pt x="33244" y="32444"/>
                </a:cubicBezTo>
                <a:lnTo>
                  <a:pt x="32966" y="27827"/>
                </a:lnTo>
                <a:lnTo>
                  <a:pt x="33238" y="27827"/>
                </a:lnTo>
                <a:lnTo>
                  <a:pt x="32805" y="20605"/>
                </a:lnTo>
                <a:lnTo>
                  <a:pt x="33055" y="20605"/>
                </a:lnTo>
                <a:lnTo>
                  <a:pt x="32494" y="11394"/>
                </a:lnTo>
                <a:lnTo>
                  <a:pt x="31933" y="20605"/>
                </a:lnTo>
                <a:lnTo>
                  <a:pt x="32200" y="20605"/>
                </a:lnTo>
                <a:lnTo>
                  <a:pt x="31955" y="24494"/>
                </a:lnTo>
                <a:lnTo>
                  <a:pt x="31644" y="20833"/>
                </a:lnTo>
                <a:lnTo>
                  <a:pt x="31200" y="26044"/>
                </a:lnTo>
                <a:lnTo>
                  <a:pt x="31405" y="26044"/>
                </a:lnTo>
                <a:lnTo>
                  <a:pt x="31050" y="30116"/>
                </a:lnTo>
                <a:lnTo>
                  <a:pt x="31272" y="30116"/>
                </a:lnTo>
                <a:lnTo>
                  <a:pt x="30927" y="34183"/>
                </a:lnTo>
                <a:cubicBezTo>
                  <a:pt x="30894" y="34211"/>
                  <a:pt x="30861" y="34233"/>
                  <a:pt x="30827" y="34266"/>
                </a:cubicBezTo>
                <a:cubicBezTo>
                  <a:pt x="30511" y="34583"/>
                  <a:pt x="30200" y="35000"/>
                  <a:pt x="29883" y="35366"/>
                </a:cubicBezTo>
                <a:lnTo>
                  <a:pt x="29694" y="33111"/>
                </a:lnTo>
                <a:lnTo>
                  <a:pt x="29844" y="33111"/>
                </a:lnTo>
                <a:lnTo>
                  <a:pt x="29600" y="30211"/>
                </a:lnTo>
                <a:lnTo>
                  <a:pt x="29744" y="30211"/>
                </a:lnTo>
                <a:lnTo>
                  <a:pt x="29427" y="26500"/>
                </a:lnTo>
                <a:lnTo>
                  <a:pt x="29105" y="30211"/>
                </a:lnTo>
                <a:lnTo>
                  <a:pt x="29255" y="30211"/>
                </a:lnTo>
                <a:lnTo>
                  <a:pt x="29005" y="33111"/>
                </a:lnTo>
                <a:lnTo>
                  <a:pt x="29161" y="33111"/>
                </a:lnTo>
                <a:lnTo>
                  <a:pt x="28872" y="36533"/>
                </a:lnTo>
                <a:cubicBezTo>
                  <a:pt x="28788" y="36638"/>
                  <a:pt x="28700" y="36761"/>
                  <a:pt x="28616" y="36872"/>
                </a:cubicBezTo>
                <a:lnTo>
                  <a:pt x="28405" y="34038"/>
                </a:lnTo>
                <a:lnTo>
                  <a:pt x="28622" y="34038"/>
                </a:lnTo>
                <a:lnTo>
                  <a:pt x="28283" y="29483"/>
                </a:lnTo>
                <a:lnTo>
                  <a:pt x="28477" y="29483"/>
                </a:lnTo>
                <a:lnTo>
                  <a:pt x="28038" y="23672"/>
                </a:lnTo>
                <a:lnTo>
                  <a:pt x="27605" y="29483"/>
                </a:lnTo>
                <a:lnTo>
                  <a:pt x="27811" y="29483"/>
                </a:lnTo>
                <a:lnTo>
                  <a:pt x="27461" y="34038"/>
                </a:lnTo>
                <a:lnTo>
                  <a:pt x="27672" y="34038"/>
                </a:lnTo>
                <a:lnTo>
                  <a:pt x="27327" y="38638"/>
                </a:lnTo>
                <a:cubicBezTo>
                  <a:pt x="27277" y="38716"/>
                  <a:pt x="27222" y="38783"/>
                  <a:pt x="27172" y="38861"/>
                </a:cubicBezTo>
                <a:lnTo>
                  <a:pt x="26750" y="33061"/>
                </a:lnTo>
                <a:lnTo>
                  <a:pt x="26394" y="37966"/>
                </a:lnTo>
                <a:lnTo>
                  <a:pt x="26105" y="32505"/>
                </a:lnTo>
                <a:lnTo>
                  <a:pt x="25944" y="35616"/>
                </a:lnTo>
                <a:lnTo>
                  <a:pt x="25661" y="31166"/>
                </a:lnTo>
                <a:lnTo>
                  <a:pt x="25427" y="34766"/>
                </a:lnTo>
                <a:lnTo>
                  <a:pt x="25266" y="32083"/>
                </a:lnTo>
                <a:lnTo>
                  <a:pt x="25516" y="32083"/>
                </a:lnTo>
                <a:lnTo>
                  <a:pt x="24955" y="22861"/>
                </a:lnTo>
                <a:lnTo>
                  <a:pt x="24394" y="32083"/>
                </a:lnTo>
                <a:lnTo>
                  <a:pt x="24655" y="32083"/>
                </a:lnTo>
                <a:lnTo>
                  <a:pt x="24211" y="39294"/>
                </a:lnTo>
                <a:lnTo>
                  <a:pt x="24483" y="39294"/>
                </a:lnTo>
                <a:lnTo>
                  <a:pt x="24266" y="42944"/>
                </a:lnTo>
                <a:cubicBezTo>
                  <a:pt x="24211" y="43016"/>
                  <a:pt x="24161" y="43083"/>
                  <a:pt x="24111" y="43155"/>
                </a:cubicBezTo>
                <a:lnTo>
                  <a:pt x="23938" y="40650"/>
                </a:lnTo>
                <a:lnTo>
                  <a:pt x="24211" y="40650"/>
                </a:lnTo>
                <a:lnTo>
                  <a:pt x="23777" y="34316"/>
                </a:lnTo>
                <a:lnTo>
                  <a:pt x="24027" y="34316"/>
                </a:lnTo>
                <a:lnTo>
                  <a:pt x="23466" y="26250"/>
                </a:lnTo>
                <a:lnTo>
                  <a:pt x="22900" y="34316"/>
                </a:lnTo>
                <a:lnTo>
                  <a:pt x="23166" y="34316"/>
                </a:lnTo>
                <a:lnTo>
                  <a:pt x="22716" y="40650"/>
                </a:lnTo>
                <a:lnTo>
                  <a:pt x="22994" y="40650"/>
                </a:lnTo>
                <a:lnTo>
                  <a:pt x="22694" y="44983"/>
                </a:lnTo>
                <a:cubicBezTo>
                  <a:pt x="22555" y="45144"/>
                  <a:pt x="22422" y="45294"/>
                  <a:pt x="22288" y="45450"/>
                </a:cubicBezTo>
                <a:lnTo>
                  <a:pt x="22005" y="40511"/>
                </a:lnTo>
                <a:lnTo>
                  <a:pt x="22277" y="40511"/>
                </a:lnTo>
                <a:lnTo>
                  <a:pt x="21844" y="32894"/>
                </a:lnTo>
                <a:lnTo>
                  <a:pt x="22094" y="32894"/>
                </a:lnTo>
                <a:lnTo>
                  <a:pt x="21533" y="23161"/>
                </a:lnTo>
                <a:lnTo>
                  <a:pt x="20966" y="32894"/>
                </a:lnTo>
                <a:lnTo>
                  <a:pt x="21233" y="32894"/>
                </a:lnTo>
                <a:lnTo>
                  <a:pt x="21022" y="36511"/>
                </a:lnTo>
                <a:lnTo>
                  <a:pt x="20622" y="31772"/>
                </a:lnTo>
                <a:lnTo>
                  <a:pt x="20061" y="38444"/>
                </a:lnTo>
                <a:lnTo>
                  <a:pt x="20322" y="38444"/>
                </a:lnTo>
                <a:lnTo>
                  <a:pt x="19872" y="43672"/>
                </a:lnTo>
                <a:lnTo>
                  <a:pt x="20150" y="43672"/>
                </a:lnTo>
                <a:lnTo>
                  <a:pt x="19800" y="47883"/>
                </a:lnTo>
                <a:cubicBezTo>
                  <a:pt x="19655" y="48000"/>
                  <a:pt x="19516" y="48100"/>
                  <a:pt x="19372" y="48205"/>
                </a:cubicBezTo>
                <a:lnTo>
                  <a:pt x="19250" y="46272"/>
                </a:lnTo>
                <a:lnTo>
                  <a:pt x="19527" y="46272"/>
                </a:lnTo>
                <a:lnTo>
                  <a:pt x="19088" y="39377"/>
                </a:lnTo>
                <a:lnTo>
                  <a:pt x="19344" y="39377"/>
                </a:lnTo>
                <a:lnTo>
                  <a:pt x="18777" y="30594"/>
                </a:lnTo>
                <a:lnTo>
                  <a:pt x="18216" y="39377"/>
                </a:lnTo>
                <a:lnTo>
                  <a:pt x="18483" y="39377"/>
                </a:lnTo>
                <a:lnTo>
                  <a:pt x="18033" y="46272"/>
                </a:lnTo>
                <a:lnTo>
                  <a:pt x="18311" y="46272"/>
                </a:lnTo>
                <a:lnTo>
                  <a:pt x="18133" y="49055"/>
                </a:lnTo>
                <a:cubicBezTo>
                  <a:pt x="18105" y="49072"/>
                  <a:pt x="18077" y="49083"/>
                  <a:pt x="18055" y="49100"/>
                </a:cubicBezTo>
                <a:lnTo>
                  <a:pt x="17883" y="47050"/>
                </a:lnTo>
                <a:lnTo>
                  <a:pt x="18094" y="47050"/>
                </a:lnTo>
                <a:lnTo>
                  <a:pt x="17755" y="42988"/>
                </a:lnTo>
                <a:lnTo>
                  <a:pt x="17955" y="42988"/>
                </a:lnTo>
                <a:lnTo>
                  <a:pt x="17516" y="37811"/>
                </a:lnTo>
                <a:lnTo>
                  <a:pt x="17077" y="42988"/>
                </a:lnTo>
                <a:lnTo>
                  <a:pt x="17283" y="42988"/>
                </a:lnTo>
                <a:lnTo>
                  <a:pt x="16933" y="47050"/>
                </a:lnTo>
                <a:lnTo>
                  <a:pt x="17150" y="47050"/>
                </a:lnTo>
                <a:lnTo>
                  <a:pt x="16927" y="49705"/>
                </a:lnTo>
                <a:cubicBezTo>
                  <a:pt x="16888" y="49722"/>
                  <a:pt x="16844" y="49738"/>
                  <a:pt x="16805" y="49755"/>
                </a:cubicBezTo>
                <a:lnTo>
                  <a:pt x="16744" y="49055"/>
                </a:lnTo>
                <a:lnTo>
                  <a:pt x="16833" y="49055"/>
                </a:lnTo>
                <a:lnTo>
                  <a:pt x="16694" y="47372"/>
                </a:lnTo>
                <a:lnTo>
                  <a:pt x="16777" y="47372"/>
                </a:lnTo>
                <a:lnTo>
                  <a:pt x="16594" y="45211"/>
                </a:lnTo>
                <a:lnTo>
                  <a:pt x="16416" y="47372"/>
                </a:lnTo>
                <a:lnTo>
                  <a:pt x="16500" y="47372"/>
                </a:lnTo>
                <a:lnTo>
                  <a:pt x="16355" y="49055"/>
                </a:lnTo>
                <a:lnTo>
                  <a:pt x="16444" y="49055"/>
                </a:lnTo>
                <a:lnTo>
                  <a:pt x="16372" y="49933"/>
                </a:lnTo>
                <a:cubicBezTo>
                  <a:pt x="16138" y="50022"/>
                  <a:pt x="15900" y="50133"/>
                  <a:pt x="15666" y="50200"/>
                </a:cubicBezTo>
                <a:lnTo>
                  <a:pt x="15433" y="47361"/>
                </a:lnTo>
                <a:lnTo>
                  <a:pt x="15644" y="47361"/>
                </a:lnTo>
                <a:lnTo>
                  <a:pt x="15305" y="43300"/>
                </a:lnTo>
                <a:lnTo>
                  <a:pt x="15500" y="43300"/>
                </a:lnTo>
                <a:lnTo>
                  <a:pt x="15066" y="38122"/>
                </a:lnTo>
                <a:lnTo>
                  <a:pt x="14627" y="43300"/>
                </a:lnTo>
                <a:lnTo>
                  <a:pt x="14833" y="43300"/>
                </a:lnTo>
                <a:lnTo>
                  <a:pt x="14488" y="47361"/>
                </a:lnTo>
                <a:lnTo>
                  <a:pt x="14700" y="47361"/>
                </a:lnTo>
                <a:lnTo>
                  <a:pt x="14438" y="50450"/>
                </a:lnTo>
                <a:cubicBezTo>
                  <a:pt x="14255" y="50477"/>
                  <a:pt x="14077" y="50488"/>
                  <a:pt x="13894" y="50505"/>
                </a:cubicBezTo>
                <a:lnTo>
                  <a:pt x="13516" y="46000"/>
                </a:lnTo>
                <a:lnTo>
                  <a:pt x="13794" y="46000"/>
                </a:lnTo>
                <a:lnTo>
                  <a:pt x="13355" y="40772"/>
                </a:lnTo>
                <a:lnTo>
                  <a:pt x="13611" y="40772"/>
                </a:lnTo>
                <a:lnTo>
                  <a:pt x="13044" y="34100"/>
                </a:lnTo>
                <a:lnTo>
                  <a:pt x="12483" y="40772"/>
                </a:lnTo>
                <a:lnTo>
                  <a:pt x="12750" y="40772"/>
                </a:lnTo>
                <a:lnTo>
                  <a:pt x="12300" y="46000"/>
                </a:lnTo>
                <a:lnTo>
                  <a:pt x="12577" y="46000"/>
                </a:lnTo>
                <a:lnTo>
                  <a:pt x="12205" y="50450"/>
                </a:lnTo>
                <a:cubicBezTo>
                  <a:pt x="11755" y="50394"/>
                  <a:pt x="11311" y="50305"/>
                  <a:pt x="10866" y="50172"/>
                </a:cubicBezTo>
                <a:lnTo>
                  <a:pt x="10700" y="48433"/>
                </a:lnTo>
                <a:lnTo>
                  <a:pt x="10811" y="48433"/>
                </a:lnTo>
                <a:lnTo>
                  <a:pt x="10638" y="46627"/>
                </a:lnTo>
                <a:lnTo>
                  <a:pt x="10738" y="46627"/>
                </a:lnTo>
                <a:lnTo>
                  <a:pt x="10522" y="44316"/>
                </a:lnTo>
                <a:lnTo>
                  <a:pt x="10300" y="46627"/>
                </a:lnTo>
                <a:lnTo>
                  <a:pt x="10405" y="46627"/>
                </a:lnTo>
                <a:lnTo>
                  <a:pt x="10227" y="48433"/>
                </a:lnTo>
                <a:lnTo>
                  <a:pt x="10338" y="48433"/>
                </a:lnTo>
                <a:lnTo>
                  <a:pt x="10194" y="49950"/>
                </a:lnTo>
                <a:cubicBezTo>
                  <a:pt x="10100" y="49916"/>
                  <a:pt x="10005" y="49888"/>
                  <a:pt x="9911" y="49850"/>
                </a:cubicBezTo>
                <a:lnTo>
                  <a:pt x="9377" y="43494"/>
                </a:lnTo>
                <a:lnTo>
                  <a:pt x="9727" y="43494"/>
                </a:lnTo>
                <a:lnTo>
                  <a:pt x="9172" y="36894"/>
                </a:lnTo>
                <a:lnTo>
                  <a:pt x="9494" y="36894"/>
                </a:lnTo>
                <a:lnTo>
                  <a:pt x="8783" y="28455"/>
                </a:lnTo>
                <a:lnTo>
                  <a:pt x="8072" y="36894"/>
                </a:lnTo>
                <a:lnTo>
                  <a:pt x="8405" y="36894"/>
                </a:lnTo>
                <a:lnTo>
                  <a:pt x="7838" y="43494"/>
                </a:lnTo>
                <a:lnTo>
                  <a:pt x="8188" y="43494"/>
                </a:lnTo>
                <a:lnTo>
                  <a:pt x="7755" y="48633"/>
                </a:lnTo>
                <a:cubicBezTo>
                  <a:pt x="7677" y="48577"/>
                  <a:pt x="7600" y="48522"/>
                  <a:pt x="7522" y="48466"/>
                </a:cubicBezTo>
                <a:lnTo>
                  <a:pt x="7327" y="45805"/>
                </a:lnTo>
                <a:lnTo>
                  <a:pt x="7477" y="45805"/>
                </a:lnTo>
                <a:lnTo>
                  <a:pt x="7144" y="41188"/>
                </a:lnTo>
                <a:lnTo>
                  <a:pt x="6816" y="45805"/>
                </a:lnTo>
                <a:lnTo>
                  <a:pt x="6966" y="45805"/>
                </a:lnTo>
                <a:lnTo>
                  <a:pt x="6816" y="47933"/>
                </a:lnTo>
                <a:cubicBezTo>
                  <a:pt x="6677" y="47822"/>
                  <a:pt x="6538" y="47700"/>
                  <a:pt x="6400" y="47583"/>
                </a:cubicBezTo>
                <a:lnTo>
                  <a:pt x="5855" y="41094"/>
                </a:lnTo>
                <a:lnTo>
                  <a:pt x="6183" y="41094"/>
                </a:lnTo>
                <a:lnTo>
                  <a:pt x="5455" y="32405"/>
                </a:lnTo>
                <a:lnTo>
                  <a:pt x="4722" y="41094"/>
                </a:lnTo>
                <a:lnTo>
                  <a:pt x="5066" y="41094"/>
                </a:lnTo>
                <a:lnTo>
                  <a:pt x="4655" y="45888"/>
                </a:lnTo>
                <a:cubicBezTo>
                  <a:pt x="4361" y="45566"/>
                  <a:pt x="4066" y="45233"/>
                  <a:pt x="3772" y="44877"/>
                </a:cubicBezTo>
                <a:lnTo>
                  <a:pt x="3672" y="43672"/>
                </a:lnTo>
                <a:lnTo>
                  <a:pt x="4077" y="43672"/>
                </a:lnTo>
                <a:lnTo>
                  <a:pt x="3183" y="33061"/>
                </a:lnTo>
                <a:lnTo>
                  <a:pt x="2344" y="43016"/>
                </a:lnTo>
                <a:cubicBezTo>
                  <a:pt x="1566" y="41933"/>
                  <a:pt x="788" y="40766"/>
                  <a:pt x="16" y="39444"/>
                </a:cubicBezTo>
                <a:lnTo>
                  <a:pt x="0" y="119927"/>
                </a:lnTo>
                <a:lnTo>
                  <a:pt x="60066" y="120000"/>
                </a:lnTo>
                <a:lnTo>
                  <a:pt x="60066" y="119927"/>
                </a:lnTo>
                <a:lnTo>
                  <a:pt x="119911" y="120000"/>
                </a:lnTo>
                <a:lnTo>
                  <a:pt x="120000" y="31633"/>
                </a:lnTo>
                <a:cubicBezTo>
                  <a:pt x="119205" y="33711"/>
                  <a:pt x="118383" y="35366"/>
                  <a:pt x="117538" y="36644"/>
                </a:cubicBezTo>
                <a:lnTo>
                  <a:pt x="117394" y="34911"/>
                </a:lnTo>
                <a:lnTo>
                  <a:pt x="117583" y="34911"/>
                </a:lnTo>
                <a:lnTo>
                  <a:pt x="117283" y="31294"/>
                </a:lnTo>
                <a:lnTo>
                  <a:pt x="117455" y="31294"/>
                </a:lnTo>
                <a:lnTo>
                  <a:pt x="117066" y="26677"/>
                </a:lnTo>
                <a:lnTo>
                  <a:pt x="116677" y="31294"/>
                </a:lnTo>
                <a:lnTo>
                  <a:pt x="116861" y="31294"/>
                </a:lnTo>
                <a:lnTo>
                  <a:pt x="116550" y="34911"/>
                </a:lnTo>
                <a:lnTo>
                  <a:pt x="116744" y="34911"/>
                </a:lnTo>
                <a:lnTo>
                  <a:pt x="116483" y="38038"/>
                </a:lnTo>
                <a:cubicBezTo>
                  <a:pt x="116205" y="38338"/>
                  <a:pt x="115933" y="38600"/>
                  <a:pt x="115655" y="38816"/>
                </a:cubicBezTo>
                <a:lnTo>
                  <a:pt x="115577" y="37600"/>
                </a:lnTo>
                <a:lnTo>
                  <a:pt x="115900" y="37600"/>
                </a:lnTo>
                <a:lnTo>
                  <a:pt x="115388" y="29377"/>
                </a:lnTo>
                <a:lnTo>
                  <a:pt x="115683" y="29377"/>
                </a:lnTo>
                <a:lnTo>
                  <a:pt x="115027" y="18877"/>
                </a:lnTo>
                <a:lnTo>
                  <a:pt x="114366" y="29377"/>
                </a:lnTo>
                <a:lnTo>
                  <a:pt x="114677" y="29377"/>
                </a:lnTo>
                <a:lnTo>
                  <a:pt x="114150" y="37600"/>
                </a:lnTo>
                <a:lnTo>
                  <a:pt x="114472" y="37600"/>
                </a:lnTo>
                <a:lnTo>
                  <a:pt x="114355" y="39494"/>
                </a:lnTo>
                <a:cubicBezTo>
                  <a:pt x="114272" y="39516"/>
                  <a:pt x="114194" y="39550"/>
                  <a:pt x="114116" y="39566"/>
                </a:cubicBezTo>
                <a:lnTo>
                  <a:pt x="113744" y="33766"/>
                </a:lnTo>
                <a:lnTo>
                  <a:pt x="113961" y="33766"/>
                </a:lnTo>
                <a:lnTo>
                  <a:pt x="113472" y="26283"/>
                </a:lnTo>
                <a:lnTo>
                  <a:pt x="112994" y="33766"/>
                </a:lnTo>
                <a:lnTo>
                  <a:pt x="113216" y="33766"/>
                </a:lnTo>
                <a:lnTo>
                  <a:pt x="113022" y="36788"/>
                </a:lnTo>
                <a:lnTo>
                  <a:pt x="112588" y="30961"/>
                </a:lnTo>
                <a:lnTo>
                  <a:pt x="112238" y="35700"/>
                </a:lnTo>
                <a:lnTo>
                  <a:pt x="111905" y="31500"/>
                </a:lnTo>
                <a:lnTo>
                  <a:pt x="112266" y="31500"/>
                </a:lnTo>
                <a:lnTo>
                  <a:pt x="111461" y="21344"/>
                </a:lnTo>
                <a:lnTo>
                  <a:pt x="110650" y="31500"/>
                </a:lnTo>
                <a:lnTo>
                  <a:pt x="111033" y="31500"/>
                </a:lnTo>
                <a:lnTo>
                  <a:pt x="110700" y="35572"/>
                </a:lnTo>
                <a:lnTo>
                  <a:pt x="110250" y="30616"/>
                </a:lnTo>
                <a:lnTo>
                  <a:pt x="110122" y="32000"/>
                </a:lnTo>
                <a:lnTo>
                  <a:pt x="109611" y="24388"/>
                </a:lnTo>
                <a:lnTo>
                  <a:pt x="110044" y="24388"/>
                </a:lnTo>
                <a:lnTo>
                  <a:pt x="109077" y="10105"/>
                </a:lnTo>
                <a:lnTo>
                  <a:pt x="108111" y="24388"/>
                </a:lnTo>
                <a:lnTo>
                  <a:pt x="108566" y="24388"/>
                </a:lnTo>
                <a:lnTo>
                  <a:pt x="107833" y="34994"/>
                </a:lnTo>
                <a:cubicBezTo>
                  <a:pt x="107766" y="34894"/>
                  <a:pt x="107700" y="34794"/>
                  <a:pt x="107627" y="34688"/>
                </a:cubicBezTo>
                <a:lnTo>
                  <a:pt x="107127" y="29194"/>
                </a:lnTo>
                <a:lnTo>
                  <a:pt x="106800" y="32738"/>
                </a:lnTo>
                <a:lnTo>
                  <a:pt x="106600" y="30522"/>
                </a:lnTo>
                <a:lnTo>
                  <a:pt x="106855" y="30522"/>
                </a:lnTo>
                <a:lnTo>
                  <a:pt x="106294" y="24366"/>
                </a:lnTo>
                <a:lnTo>
                  <a:pt x="105727" y="30522"/>
                </a:lnTo>
                <a:lnTo>
                  <a:pt x="105994" y="30522"/>
                </a:lnTo>
                <a:lnTo>
                  <a:pt x="105861" y="31905"/>
                </a:lnTo>
                <a:cubicBezTo>
                  <a:pt x="105411" y="31161"/>
                  <a:pt x="104961" y="30444"/>
                  <a:pt x="104511" y="29677"/>
                </a:cubicBezTo>
                <a:lnTo>
                  <a:pt x="104494" y="29411"/>
                </a:lnTo>
                <a:lnTo>
                  <a:pt x="104805" y="29411"/>
                </a:lnTo>
                <a:lnTo>
                  <a:pt x="104311" y="20966"/>
                </a:lnTo>
                <a:lnTo>
                  <a:pt x="104594" y="20966"/>
                </a:lnTo>
                <a:lnTo>
                  <a:pt x="103961" y="10200"/>
                </a:lnTo>
                <a:lnTo>
                  <a:pt x="103322" y="20966"/>
                </a:lnTo>
                <a:lnTo>
                  <a:pt x="103622" y="20966"/>
                </a:lnTo>
                <a:lnTo>
                  <a:pt x="103261" y="26988"/>
                </a:lnTo>
                <a:lnTo>
                  <a:pt x="103111" y="25177"/>
                </a:lnTo>
                <a:lnTo>
                  <a:pt x="103327" y="25177"/>
                </a:lnTo>
                <a:lnTo>
                  <a:pt x="102844" y="19427"/>
                </a:lnTo>
                <a:lnTo>
                  <a:pt x="102361" y="25177"/>
                </a:lnTo>
                <a:lnTo>
                  <a:pt x="102588" y="25177"/>
                </a:lnTo>
                <a:lnTo>
                  <a:pt x="102488" y="26344"/>
                </a:lnTo>
                <a:cubicBezTo>
                  <a:pt x="102155" y="25811"/>
                  <a:pt x="101827" y="25311"/>
                  <a:pt x="101500" y="24816"/>
                </a:cubicBezTo>
                <a:lnTo>
                  <a:pt x="101422" y="23933"/>
                </a:lnTo>
                <a:lnTo>
                  <a:pt x="101572" y="23933"/>
                </a:lnTo>
                <a:lnTo>
                  <a:pt x="101244" y="19983"/>
                </a:lnTo>
                <a:lnTo>
                  <a:pt x="100911" y="23911"/>
                </a:lnTo>
                <a:cubicBezTo>
                  <a:pt x="100750" y="23683"/>
                  <a:pt x="100594" y="23450"/>
                  <a:pt x="100433" y="23233"/>
                </a:cubicBezTo>
                <a:lnTo>
                  <a:pt x="100227" y="20811"/>
                </a:lnTo>
                <a:lnTo>
                  <a:pt x="100427" y="20811"/>
                </a:lnTo>
                <a:lnTo>
                  <a:pt x="99988" y="15627"/>
                </a:lnTo>
                <a:lnTo>
                  <a:pt x="99550" y="20811"/>
                </a:lnTo>
                <a:lnTo>
                  <a:pt x="99755" y="20811"/>
                </a:lnTo>
                <a:lnTo>
                  <a:pt x="99638" y="22194"/>
                </a:lnTo>
                <a:cubicBezTo>
                  <a:pt x="99172" y="21633"/>
                  <a:pt x="98705" y="21150"/>
                  <a:pt x="98233" y="20727"/>
                </a:cubicBezTo>
                <a:lnTo>
                  <a:pt x="98200" y="20305"/>
                </a:lnTo>
                <a:lnTo>
                  <a:pt x="98333" y="20305"/>
                </a:lnTo>
                <a:lnTo>
                  <a:pt x="98033" y="16755"/>
                </a:lnTo>
                <a:lnTo>
                  <a:pt x="97822" y="19261"/>
                </a:lnTo>
                <a:lnTo>
                  <a:pt x="97477" y="15094"/>
                </a:lnTo>
                <a:lnTo>
                  <a:pt x="97694" y="15094"/>
                </a:lnTo>
                <a:lnTo>
                  <a:pt x="97211" y="9344"/>
                </a:lnTo>
                <a:lnTo>
                  <a:pt x="96777" y="14494"/>
                </a:lnTo>
                <a:lnTo>
                  <a:pt x="96627" y="12650"/>
                </a:lnTo>
                <a:lnTo>
                  <a:pt x="96844" y="12650"/>
                </a:lnTo>
                <a:lnTo>
                  <a:pt x="96361" y="6905"/>
                </a:lnTo>
                <a:lnTo>
                  <a:pt x="95872" y="12650"/>
                </a:lnTo>
                <a:lnTo>
                  <a:pt x="96100" y="12650"/>
                </a:lnTo>
                <a:lnTo>
                  <a:pt x="95755" y="16666"/>
                </a:lnTo>
                <a:lnTo>
                  <a:pt x="95388" y="10855"/>
                </a:lnTo>
                <a:lnTo>
                  <a:pt x="95600" y="10855"/>
                </a:lnTo>
                <a:lnTo>
                  <a:pt x="95122" y="3366"/>
                </a:lnTo>
                <a:lnTo>
                  <a:pt x="94633" y="10855"/>
                </a:lnTo>
                <a:lnTo>
                  <a:pt x="94861" y="10855"/>
                </a:lnTo>
                <a:lnTo>
                  <a:pt x="94477" y="16716"/>
                </a:lnTo>
                <a:lnTo>
                  <a:pt x="94711" y="16716"/>
                </a:lnTo>
                <a:lnTo>
                  <a:pt x="94544" y="19316"/>
                </a:lnTo>
                <a:cubicBezTo>
                  <a:pt x="93555" y="19450"/>
                  <a:pt x="92572" y="19955"/>
                  <a:pt x="91588" y="20711"/>
                </a:cubicBezTo>
                <a:lnTo>
                  <a:pt x="91327" y="16433"/>
                </a:lnTo>
                <a:lnTo>
                  <a:pt x="91605" y="16433"/>
                </a:lnTo>
                <a:lnTo>
                  <a:pt x="91166" y="9211"/>
                </a:lnTo>
                <a:lnTo>
                  <a:pt x="91422" y="9211"/>
                </a:lnTo>
                <a:lnTo>
                  <a:pt x="90855" y="0"/>
                </a:lnTo>
                <a:close/>
                <a:moveTo>
                  <a:pt x="96827" y="15094"/>
                </a:moveTo>
                <a:lnTo>
                  <a:pt x="96955" y="15094"/>
                </a:lnTo>
                <a:lnTo>
                  <a:pt x="96894" y="15844"/>
                </a:lnTo>
                <a:lnTo>
                  <a:pt x="96827" y="15094"/>
                </a:lnTo>
                <a:close/>
                <a:moveTo>
                  <a:pt x="90305" y="16433"/>
                </a:moveTo>
                <a:lnTo>
                  <a:pt x="90383" y="16433"/>
                </a:lnTo>
                <a:lnTo>
                  <a:pt x="90355" y="16966"/>
                </a:lnTo>
                <a:lnTo>
                  <a:pt x="90305" y="16433"/>
                </a:lnTo>
                <a:close/>
                <a:moveTo>
                  <a:pt x="95522" y="16716"/>
                </a:moveTo>
                <a:lnTo>
                  <a:pt x="95755" y="16716"/>
                </a:lnTo>
                <a:lnTo>
                  <a:pt x="95716" y="17161"/>
                </a:lnTo>
                <a:lnTo>
                  <a:pt x="95950" y="17161"/>
                </a:lnTo>
                <a:lnTo>
                  <a:pt x="95766" y="19377"/>
                </a:lnTo>
                <a:cubicBezTo>
                  <a:pt x="95744" y="19372"/>
                  <a:pt x="95716" y="19372"/>
                  <a:pt x="95694" y="19366"/>
                </a:cubicBezTo>
                <a:lnTo>
                  <a:pt x="95522" y="16716"/>
                </a:lnTo>
                <a:close/>
                <a:moveTo>
                  <a:pt x="96766" y="17161"/>
                </a:moveTo>
                <a:lnTo>
                  <a:pt x="96777" y="17161"/>
                </a:lnTo>
                <a:lnTo>
                  <a:pt x="96772" y="17244"/>
                </a:lnTo>
                <a:lnTo>
                  <a:pt x="96766" y="17161"/>
                </a:lnTo>
                <a:close/>
                <a:moveTo>
                  <a:pt x="97616" y="19605"/>
                </a:moveTo>
                <a:lnTo>
                  <a:pt x="97794" y="19605"/>
                </a:lnTo>
                <a:lnTo>
                  <a:pt x="97738" y="20305"/>
                </a:lnTo>
                <a:lnTo>
                  <a:pt x="97877" y="20305"/>
                </a:lnTo>
                <a:lnTo>
                  <a:pt x="97866" y="20427"/>
                </a:lnTo>
                <a:cubicBezTo>
                  <a:pt x="97805" y="20377"/>
                  <a:pt x="97738" y="20322"/>
                  <a:pt x="97672" y="20272"/>
                </a:cubicBezTo>
                <a:lnTo>
                  <a:pt x="97616" y="19605"/>
                </a:lnTo>
                <a:close/>
                <a:moveTo>
                  <a:pt x="100922" y="23933"/>
                </a:moveTo>
                <a:lnTo>
                  <a:pt x="101066" y="23933"/>
                </a:lnTo>
                <a:lnTo>
                  <a:pt x="101050" y="24127"/>
                </a:lnTo>
                <a:cubicBezTo>
                  <a:pt x="101005" y="24066"/>
                  <a:pt x="100966" y="23994"/>
                  <a:pt x="100922" y="23933"/>
                </a:cubicBezTo>
                <a:close/>
                <a:moveTo>
                  <a:pt x="79344" y="25977"/>
                </a:moveTo>
                <a:lnTo>
                  <a:pt x="79422" y="25977"/>
                </a:lnTo>
                <a:lnTo>
                  <a:pt x="79394" y="26538"/>
                </a:lnTo>
                <a:lnTo>
                  <a:pt x="79344" y="25977"/>
                </a:lnTo>
                <a:close/>
                <a:moveTo>
                  <a:pt x="38466" y="26688"/>
                </a:moveTo>
                <a:lnTo>
                  <a:pt x="38594" y="26688"/>
                </a:lnTo>
                <a:lnTo>
                  <a:pt x="38527" y="27433"/>
                </a:lnTo>
                <a:lnTo>
                  <a:pt x="38466" y="26688"/>
                </a:lnTo>
                <a:close/>
                <a:moveTo>
                  <a:pt x="38400" y="28755"/>
                </a:moveTo>
                <a:lnTo>
                  <a:pt x="38416" y="28755"/>
                </a:lnTo>
                <a:lnTo>
                  <a:pt x="38411" y="28838"/>
                </a:lnTo>
                <a:lnTo>
                  <a:pt x="38400" y="28755"/>
                </a:lnTo>
                <a:close/>
                <a:moveTo>
                  <a:pt x="39255" y="31200"/>
                </a:moveTo>
                <a:lnTo>
                  <a:pt x="39372" y="31200"/>
                </a:lnTo>
                <a:lnTo>
                  <a:pt x="39311" y="31872"/>
                </a:lnTo>
                <a:lnTo>
                  <a:pt x="39255" y="31200"/>
                </a:lnTo>
                <a:close/>
                <a:moveTo>
                  <a:pt x="39344" y="32277"/>
                </a:moveTo>
                <a:lnTo>
                  <a:pt x="39422" y="32277"/>
                </a:lnTo>
                <a:lnTo>
                  <a:pt x="39416" y="32350"/>
                </a:lnTo>
                <a:cubicBezTo>
                  <a:pt x="39394" y="32338"/>
                  <a:pt x="39372" y="32322"/>
                  <a:pt x="39350" y="32311"/>
                </a:cubicBezTo>
                <a:lnTo>
                  <a:pt x="39344" y="32277"/>
                </a:lnTo>
                <a:close/>
                <a:moveTo>
                  <a:pt x="56888" y="33277"/>
                </a:moveTo>
                <a:lnTo>
                  <a:pt x="57355" y="33277"/>
                </a:lnTo>
                <a:lnTo>
                  <a:pt x="56966" y="37850"/>
                </a:lnTo>
                <a:lnTo>
                  <a:pt x="56838" y="35905"/>
                </a:lnTo>
                <a:lnTo>
                  <a:pt x="57061" y="35905"/>
                </a:lnTo>
                <a:lnTo>
                  <a:pt x="56888" y="33277"/>
                </a:lnTo>
                <a:close/>
                <a:moveTo>
                  <a:pt x="42483" y="34805"/>
                </a:moveTo>
                <a:lnTo>
                  <a:pt x="42600" y="34805"/>
                </a:lnTo>
                <a:lnTo>
                  <a:pt x="42588" y="34927"/>
                </a:lnTo>
                <a:cubicBezTo>
                  <a:pt x="42555" y="34888"/>
                  <a:pt x="42516" y="34844"/>
                  <a:pt x="42483" y="34805"/>
                </a:cubicBezTo>
                <a:close/>
                <a:moveTo>
                  <a:pt x="48400" y="34961"/>
                </a:moveTo>
                <a:lnTo>
                  <a:pt x="48466" y="34961"/>
                </a:lnTo>
                <a:lnTo>
                  <a:pt x="48433" y="35305"/>
                </a:lnTo>
                <a:lnTo>
                  <a:pt x="48400" y="34961"/>
                </a:lnTo>
                <a:close/>
                <a:moveTo>
                  <a:pt x="108250" y="35583"/>
                </a:moveTo>
                <a:lnTo>
                  <a:pt x="108266" y="35583"/>
                </a:lnTo>
                <a:lnTo>
                  <a:pt x="108266" y="35605"/>
                </a:lnTo>
                <a:cubicBezTo>
                  <a:pt x="108261" y="35600"/>
                  <a:pt x="108255" y="35594"/>
                  <a:pt x="108250" y="35583"/>
                </a:cubicBezTo>
                <a:close/>
                <a:moveTo>
                  <a:pt x="25844" y="36355"/>
                </a:moveTo>
                <a:lnTo>
                  <a:pt x="25905" y="36355"/>
                </a:lnTo>
                <a:lnTo>
                  <a:pt x="25877" y="36905"/>
                </a:lnTo>
                <a:lnTo>
                  <a:pt x="25844" y="36355"/>
                </a:lnTo>
                <a:close/>
                <a:moveTo>
                  <a:pt x="52194" y="36377"/>
                </a:moveTo>
                <a:lnTo>
                  <a:pt x="52238" y="36377"/>
                </a:lnTo>
                <a:lnTo>
                  <a:pt x="52222" y="36633"/>
                </a:lnTo>
                <a:lnTo>
                  <a:pt x="52194" y="36377"/>
                </a:lnTo>
                <a:close/>
                <a:moveTo>
                  <a:pt x="53966" y="36466"/>
                </a:moveTo>
                <a:lnTo>
                  <a:pt x="53994" y="36466"/>
                </a:lnTo>
                <a:lnTo>
                  <a:pt x="53983" y="36644"/>
                </a:lnTo>
                <a:lnTo>
                  <a:pt x="53966" y="36466"/>
                </a:lnTo>
                <a:close/>
                <a:moveTo>
                  <a:pt x="75138" y="36572"/>
                </a:moveTo>
                <a:lnTo>
                  <a:pt x="75150" y="36572"/>
                </a:lnTo>
                <a:cubicBezTo>
                  <a:pt x="75144" y="36577"/>
                  <a:pt x="75138" y="36577"/>
                  <a:pt x="75138" y="36583"/>
                </a:cubicBezTo>
                <a:lnTo>
                  <a:pt x="75138" y="36572"/>
                </a:lnTo>
                <a:close/>
                <a:moveTo>
                  <a:pt x="110561" y="36772"/>
                </a:moveTo>
                <a:lnTo>
                  <a:pt x="110605" y="36772"/>
                </a:lnTo>
                <a:lnTo>
                  <a:pt x="110583" y="37038"/>
                </a:lnTo>
                <a:lnTo>
                  <a:pt x="110561" y="36772"/>
                </a:lnTo>
                <a:close/>
                <a:moveTo>
                  <a:pt x="112327" y="36855"/>
                </a:moveTo>
                <a:lnTo>
                  <a:pt x="112355" y="36855"/>
                </a:lnTo>
                <a:lnTo>
                  <a:pt x="112344" y="37027"/>
                </a:lnTo>
                <a:lnTo>
                  <a:pt x="112327" y="36855"/>
                </a:lnTo>
                <a:close/>
                <a:moveTo>
                  <a:pt x="112827" y="36855"/>
                </a:moveTo>
                <a:lnTo>
                  <a:pt x="113016" y="36855"/>
                </a:lnTo>
                <a:lnTo>
                  <a:pt x="112927" y="38194"/>
                </a:lnTo>
                <a:lnTo>
                  <a:pt x="112827" y="36855"/>
                </a:lnTo>
                <a:close/>
                <a:moveTo>
                  <a:pt x="26294" y="38911"/>
                </a:moveTo>
                <a:lnTo>
                  <a:pt x="26327" y="38911"/>
                </a:lnTo>
                <a:lnTo>
                  <a:pt x="26316" y="39055"/>
                </a:lnTo>
                <a:lnTo>
                  <a:pt x="26522" y="39055"/>
                </a:lnTo>
                <a:lnTo>
                  <a:pt x="26461" y="39866"/>
                </a:lnTo>
                <a:cubicBezTo>
                  <a:pt x="26422" y="39922"/>
                  <a:pt x="26388" y="39972"/>
                  <a:pt x="26350" y="40022"/>
                </a:cubicBezTo>
                <a:lnTo>
                  <a:pt x="26294" y="38911"/>
                </a:lnTo>
                <a:close/>
                <a:moveTo>
                  <a:pt x="26988" y="39055"/>
                </a:moveTo>
                <a:lnTo>
                  <a:pt x="27033" y="39055"/>
                </a:lnTo>
                <a:cubicBezTo>
                  <a:pt x="27022" y="39077"/>
                  <a:pt x="27005" y="39094"/>
                  <a:pt x="26994" y="39111"/>
                </a:cubicBezTo>
                <a:lnTo>
                  <a:pt x="26988" y="39055"/>
                </a:lnTo>
                <a:close/>
                <a:moveTo>
                  <a:pt x="53777" y="39077"/>
                </a:moveTo>
                <a:lnTo>
                  <a:pt x="53800" y="39077"/>
                </a:lnTo>
                <a:lnTo>
                  <a:pt x="53788" y="39222"/>
                </a:lnTo>
                <a:lnTo>
                  <a:pt x="53777" y="39077"/>
                </a:lnTo>
                <a:close/>
              </a:path>
            </a:pathLst>
          </a:custGeom>
          <a:solidFill>
            <a:srgbClr val="0F3666"/>
          </a:solid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FFFFFF"/>
              </a:solidFill>
              <a:latin typeface="Arial"/>
              <a:ea typeface="Arial"/>
              <a:cs typeface="Arial"/>
              <a:sym typeface="Arial"/>
            </a:endParaRPr>
          </a:p>
        </p:txBody>
      </p:sp>
      <p:sp>
        <p:nvSpPr>
          <p:cNvPr id="154" name="Shape 154"/>
          <p:cNvSpPr/>
          <p:nvPr/>
        </p:nvSpPr>
        <p:spPr>
          <a:xfrm>
            <a:off x="-6379442" y="-71684"/>
            <a:ext cx="6381299" cy="78477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5" name="Shape 155"/>
          <p:cNvSpPr/>
          <p:nvPr/>
        </p:nvSpPr>
        <p:spPr>
          <a:xfrm>
            <a:off x="12193336" y="-71684"/>
            <a:ext cx="6381299" cy="8033999"/>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6" name="Shape 156"/>
          <p:cNvSpPr/>
          <p:nvPr/>
        </p:nvSpPr>
        <p:spPr>
          <a:xfrm>
            <a:off x="-2013764" y="6858000"/>
            <a:ext cx="17501699" cy="984899"/>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57" name="Shape 157"/>
          <p:cNvSpPr/>
          <p:nvPr/>
        </p:nvSpPr>
        <p:spPr>
          <a:xfrm>
            <a:off x="-82696" y="4585485"/>
            <a:ext cx="12310199" cy="4313699"/>
          </a:xfrm>
          <a:custGeom>
            <a:pathLst>
              <a:path extrusionOk="0" h="120000" w="120000">
                <a:moveTo>
                  <a:pt x="38" y="13188"/>
                </a:moveTo>
                <a:cubicBezTo>
                  <a:pt x="6150" y="17527"/>
                  <a:pt x="12444" y="19433"/>
                  <a:pt x="18738" y="18850"/>
                </a:cubicBezTo>
                <a:cubicBezTo>
                  <a:pt x="25272" y="18250"/>
                  <a:pt x="31727" y="14972"/>
                  <a:pt x="38194" y="12188"/>
                </a:cubicBezTo>
                <a:cubicBezTo>
                  <a:pt x="49322" y="7411"/>
                  <a:pt x="60550" y="4088"/>
                  <a:pt x="71800" y="5305"/>
                </a:cubicBezTo>
                <a:cubicBezTo>
                  <a:pt x="81383" y="6344"/>
                  <a:pt x="90927" y="10677"/>
                  <a:pt x="100516" y="9655"/>
                </a:cubicBezTo>
                <a:cubicBezTo>
                  <a:pt x="107133" y="8950"/>
                  <a:pt x="113688" y="5705"/>
                  <a:pt x="120000" y="0"/>
                </a:cubicBezTo>
                <a:lnTo>
                  <a:pt x="119822" y="120000"/>
                </a:lnTo>
                <a:lnTo>
                  <a:pt x="0" y="119933"/>
                </a:lnTo>
                <a:lnTo>
                  <a:pt x="38" y="13188"/>
                </a:lnTo>
                <a:close/>
              </a:path>
            </a:pathLst>
          </a:custGeom>
          <a:solidFill>
            <a:srgbClr val="1D8045"/>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Calibri"/>
                <a:ea typeface="Calibri"/>
                <a:cs typeface="Calibri"/>
                <a:sym typeface="Calibri"/>
              </a:rPr>
              <a:t>`</a:t>
            </a:r>
          </a:p>
        </p:txBody>
      </p:sp>
      <p:pic>
        <p:nvPicPr>
          <p:cNvPr id="158" name="Shape 158"/>
          <p:cNvPicPr preferRelativeResize="0"/>
          <p:nvPr/>
        </p:nvPicPr>
        <p:blipFill rotWithShape="1">
          <a:blip r:embed="rId2">
            <a:alphaModFix/>
          </a:blip>
          <a:srcRect b="0" l="0" r="0" t="0"/>
          <a:stretch/>
        </p:blipFill>
        <p:spPr>
          <a:xfrm>
            <a:off x="-12631382" y="8390185"/>
            <a:ext cx="41048998" cy="3547500"/>
          </a:xfrm>
          <a:prstGeom prst="rect">
            <a:avLst/>
          </a:prstGeom>
          <a:noFill/>
          <a:ln>
            <a:noFill/>
          </a:ln>
        </p:spPr>
      </p:pic>
      <p:sp>
        <p:nvSpPr>
          <p:cNvPr id="159" name="Shape 159"/>
          <p:cNvSpPr/>
          <p:nvPr/>
        </p:nvSpPr>
        <p:spPr>
          <a:xfrm>
            <a:off x="12193336" y="-71684"/>
            <a:ext cx="6381299" cy="8033999"/>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60" name="Shape 160"/>
          <p:cNvSpPr/>
          <p:nvPr/>
        </p:nvSpPr>
        <p:spPr>
          <a:xfrm>
            <a:off x="-6385792" y="-71684"/>
            <a:ext cx="6381299" cy="78477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61" name="Shape 161"/>
          <p:cNvSpPr txBox="1"/>
          <p:nvPr>
            <p:ph idx="12" type="sldNum"/>
          </p:nvPr>
        </p:nvSpPr>
        <p:spPr>
          <a:xfrm>
            <a:off x="5966351" y="6509742"/>
            <a:ext cx="247200" cy="255599"/>
          </a:xfrm>
          <a:prstGeom prst="rect">
            <a:avLst/>
          </a:prstGeom>
          <a:noFill/>
          <a:ln>
            <a:noFill/>
          </a:ln>
        </p:spPr>
        <p:txBody>
          <a:bodyPr anchorCtr="0" anchor="t" bIns="35700" lIns="35700" rIns="35700" tIns="3570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A">
    <p:bg>
      <p:bgPr>
        <a:gradFill>
          <a:gsLst>
            <a:gs pos="0">
              <a:srgbClr val="118ED9"/>
            </a:gs>
            <a:gs pos="78899">
              <a:srgbClr val="4CC0D9"/>
            </a:gs>
            <a:gs pos="100000">
              <a:srgbClr val="68E2B3"/>
            </a:gs>
          </a:gsLst>
          <a:lin ang="5400000" scaled="0"/>
        </a:gradFill>
      </p:bgPr>
    </p:bg>
    <p:spTree>
      <p:nvGrpSpPr>
        <p:cNvPr id="1028" name="Shape 1028"/>
        <p:cNvGrpSpPr/>
        <p:nvPr/>
      </p:nvGrpSpPr>
      <p:grpSpPr>
        <a:xfrm>
          <a:off x="0" y="0"/>
          <a:ext cx="0" cy="0"/>
          <a:chOff x="0" y="0"/>
          <a:chExt cx="0" cy="0"/>
        </a:xfrm>
      </p:grpSpPr>
      <p:pic>
        <p:nvPicPr>
          <p:cNvPr id="1029" name="Shape 1029"/>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
        <p:nvSpPr>
          <p:cNvPr id="1030" name="Shape 1030"/>
          <p:cNvSpPr txBox="1"/>
          <p:nvPr>
            <p:ph type="ctrTitle"/>
          </p:nvPr>
        </p:nvSpPr>
        <p:spPr>
          <a:xfrm>
            <a:off x="545570" y="342067"/>
            <a:ext cx="11097684" cy="4169989"/>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chemeClr val="lt1"/>
              </a:buClr>
              <a:buFont typeface="Arial"/>
              <a:buNone/>
              <a:defRPr b="0" i="0" sz="48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31" name="Shape 1031"/>
          <p:cNvSpPr txBox="1"/>
          <p:nvPr>
            <p:ph idx="1" type="body"/>
          </p:nvPr>
        </p:nvSpPr>
        <p:spPr>
          <a:xfrm>
            <a:off x="777239" y="4708957"/>
            <a:ext cx="10845695" cy="68155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_B">
    <p:bg>
      <p:bgPr>
        <a:solidFill>
          <a:schemeClr val="lt1"/>
        </a:solidFill>
      </p:bgPr>
    </p:bg>
    <p:spTree>
      <p:nvGrpSpPr>
        <p:cNvPr id="1032" name="Shape 1032"/>
        <p:cNvGrpSpPr/>
        <p:nvPr/>
      </p:nvGrpSpPr>
      <p:grpSpPr>
        <a:xfrm>
          <a:off x="0" y="0"/>
          <a:ext cx="0" cy="0"/>
          <a:chOff x="0" y="0"/>
          <a:chExt cx="0" cy="0"/>
        </a:xfrm>
      </p:grpSpPr>
      <p:sp>
        <p:nvSpPr>
          <p:cNvPr id="1033" name="Shape 1033"/>
          <p:cNvSpPr/>
          <p:nvPr/>
        </p:nvSpPr>
        <p:spPr>
          <a:xfrm>
            <a:off x="457135" y="456306"/>
            <a:ext cx="11274551" cy="5943599"/>
          </a:xfrm>
          <a:prstGeom prst="rect">
            <a:avLst/>
          </a:prstGeom>
          <a:gradFill>
            <a:gsLst>
              <a:gs pos="0">
                <a:srgbClr val="E2E8EF">
                  <a:alpha val="0"/>
                </a:srgbClr>
              </a:gs>
              <a:gs pos="64000">
                <a:srgbClr val="E2E8EF">
                  <a:alpha val="49803"/>
                </a:srgbClr>
              </a:gs>
              <a:gs pos="100000">
                <a:srgbClr val="E2E8EF">
                  <a:alpha val="89803"/>
                </a:srgbClr>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34" name="Shape 1034"/>
          <p:cNvSpPr/>
          <p:nvPr/>
        </p:nvSpPr>
        <p:spPr>
          <a:xfrm>
            <a:off x="457135" y="457200"/>
            <a:ext cx="11274551" cy="5943599"/>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35" name="Shape 1035"/>
          <p:cNvPicPr preferRelativeResize="0"/>
          <p:nvPr/>
        </p:nvPicPr>
        <p:blipFill rotWithShape="1">
          <a:blip r:embed="rId2">
            <a:alphaModFix amt="62000"/>
          </a:blip>
          <a:srcRect b="0" l="0" r="0" t="0"/>
          <a:stretch/>
        </p:blipFill>
        <p:spPr>
          <a:xfrm>
            <a:off x="0" y="0"/>
            <a:ext cx="12188824" cy="6856214"/>
          </a:xfrm>
          <a:prstGeom prst="rect">
            <a:avLst/>
          </a:prstGeom>
          <a:noFill/>
          <a:ln>
            <a:noFill/>
          </a:ln>
        </p:spPr>
      </p:pic>
      <p:sp>
        <p:nvSpPr>
          <p:cNvPr id="1036" name="Shape 1036"/>
          <p:cNvSpPr txBox="1"/>
          <p:nvPr>
            <p:ph type="ctrTitle"/>
          </p:nvPr>
        </p:nvSpPr>
        <p:spPr>
          <a:xfrm>
            <a:off x="914400" y="342067"/>
            <a:ext cx="10086853" cy="4169989"/>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rgbClr val="0A3B61"/>
              </a:buClr>
              <a:buFont typeface="Arial"/>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37" name="Shape 1037"/>
          <p:cNvSpPr txBox="1"/>
          <p:nvPr>
            <p:ph idx="1" type="body"/>
          </p:nvPr>
        </p:nvSpPr>
        <p:spPr>
          <a:xfrm>
            <a:off x="1143000" y="4708957"/>
            <a:ext cx="9857816" cy="68155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rgbClr val="58707E"/>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pic>
        <p:nvPicPr>
          <p:cNvPr id="1038" name="Shape 1038"/>
          <p:cNvPicPr preferRelativeResize="0"/>
          <p:nvPr/>
        </p:nvPicPr>
        <p:blipFill rotWithShape="1">
          <a:blip r:embed="rId3">
            <a:alphaModFix/>
          </a:blip>
          <a:srcRect b="0" l="0" r="0" t="0"/>
          <a:stretch/>
        </p:blipFill>
        <p:spPr>
          <a:xfrm>
            <a:off x="10737813" y="5666792"/>
            <a:ext cx="661547" cy="463166"/>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_dark">
    <p:bg>
      <p:bgPr>
        <a:gradFill>
          <a:gsLst>
            <a:gs pos="0">
              <a:srgbClr val="118ED9"/>
            </a:gs>
            <a:gs pos="78899">
              <a:srgbClr val="4CC0D9"/>
            </a:gs>
            <a:gs pos="100000">
              <a:srgbClr val="68E2B3"/>
            </a:gs>
          </a:gsLst>
          <a:lin ang="5400000" scaled="0"/>
        </a:gradFill>
      </p:bgPr>
    </p:bg>
    <p:spTree>
      <p:nvGrpSpPr>
        <p:cNvPr id="1039" name="Shape 1039"/>
        <p:cNvGrpSpPr/>
        <p:nvPr/>
      </p:nvGrpSpPr>
      <p:grpSpPr>
        <a:xfrm>
          <a:off x="0" y="0"/>
          <a:ext cx="0" cy="0"/>
          <a:chOff x="0" y="0"/>
          <a:chExt cx="0" cy="0"/>
        </a:xfrm>
      </p:grpSpPr>
      <p:pic>
        <p:nvPicPr>
          <p:cNvPr descr="Background Gradient_Update PowerPoint.png" id="1040" name="Shape 1040"/>
          <p:cNvPicPr preferRelativeResize="0"/>
          <p:nvPr/>
        </p:nvPicPr>
        <p:blipFill rotWithShape="1">
          <a:blip r:embed="rId2">
            <a:alphaModFix/>
          </a:blip>
          <a:srcRect b="0" l="970" r="67" t="604"/>
          <a:stretch/>
        </p:blipFill>
        <p:spPr>
          <a:xfrm>
            <a:off x="0" y="0"/>
            <a:ext cx="12202194" cy="6899949"/>
          </a:xfrm>
          <a:prstGeom prst="rect">
            <a:avLst/>
          </a:prstGeom>
          <a:noFill/>
          <a:ln>
            <a:noFill/>
          </a:ln>
        </p:spPr>
      </p:pic>
      <p:sp>
        <p:nvSpPr>
          <p:cNvPr id="1041" name="Shape 1041"/>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42" name="Shape 1042"/>
          <p:cNvSpPr txBox="1"/>
          <p:nvPr>
            <p:ph idx="1" type="body"/>
          </p:nvPr>
        </p:nvSpPr>
        <p:spPr>
          <a:xfrm>
            <a:off x="571500" y="1764791"/>
            <a:ext cx="11045825" cy="4223257"/>
          </a:xfrm>
          <a:prstGeom prst="rect">
            <a:avLst/>
          </a:prstGeom>
          <a:noFill/>
          <a:ln>
            <a:noFill/>
          </a:ln>
        </p:spPr>
        <p:txBody>
          <a:bodyPr anchorCtr="0" anchor="t" bIns="91425" lIns="91425" rIns="91425" tIns="91425"/>
          <a:lstStyle>
            <a:lvl1pPr indent="114300" lvl="0" marL="0" marR="0" rtl="0" algn="l">
              <a:lnSpc>
                <a:spcPct val="100000"/>
              </a:lnSpc>
              <a:spcBef>
                <a:spcPts val="12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3" lvl="1" marL="182563" marR="0" rtl="0" algn="l">
              <a:lnSpc>
                <a:spcPct val="100000"/>
              </a:lnSpc>
              <a:spcBef>
                <a:spcPts val="200"/>
              </a:spcBef>
              <a:spcAft>
                <a:spcPts val="600"/>
              </a:spcAft>
              <a:buClr>
                <a:srgbClr val="E4E6E7"/>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lnSpc>
                <a:spcPct val="100000"/>
              </a:lnSpc>
              <a:spcBef>
                <a:spcPts val="0"/>
              </a:spcBef>
              <a:spcAft>
                <a:spcPts val="600"/>
              </a:spcAft>
              <a:buClr>
                <a:srgbClr val="E4E6E7"/>
              </a:buClr>
              <a:buSzPct val="100000"/>
              <a:buFont typeface="Arial"/>
              <a:buChar char="•"/>
              <a:defRPr b="0" i="0" sz="1400" u="none" cap="none" strike="noStrike">
                <a:solidFill>
                  <a:schemeClr val="lt1"/>
                </a:solidFill>
                <a:latin typeface="Arial"/>
                <a:ea typeface="Arial"/>
                <a:cs typeface="Arial"/>
                <a:sym typeface="Arial"/>
              </a:defRPr>
            </a:lvl3pPr>
            <a:lvl4pPr indent="-115887" lvl="3" marL="547688" marR="0" rtl="0" algn="l">
              <a:lnSpc>
                <a:spcPct val="100000"/>
              </a:lnSpc>
              <a:spcBef>
                <a:spcPts val="0"/>
              </a:spcBef>
              <a:spcAft>
                <a:spcPts val="600"/>
              </a:spcAft>
              <a:buClr>
                <a:srgbClr val="E4E6E7"/>
              </a:buClr>
              <a:buSzPct val="100000"/>
              <a:buFont typeface="Arial"/>
              <a:buChar char="•"/>
              <a:defRPr b="1" i="0" sz="12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43" name="Shape 1043"/>
          <p:cNvSpPr txBox="1"/>
          <p:nvPr>
            <p:ph idx="2" type="body"/>
          </p:nvPr>
        </p:nvSpPr>
        <p:spPr>
          <a:xfrm>
            <a:off x="571500" y="1078991"/>
            <a:ext cx="11045951" cy="329184"/>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1044" name="Shape 104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ker_slide_A">
    <p:bg>
      <p:bgPr>
        <a:gradFill>
          <a:gsLst>
            <a:gs pos="0">
              <a:srgbClr val="309FFF"/>
            </a:gs>
            <a:gs pos="69000">
              <a:srgbClr val="4CC0D9"/>
            </a:gs>
            <a:gs pos="100000">
              <a:srgbClr val="68E2B3"/>
            </a:gs>
          </a:gsLst>
          <a:lin ang="5400000" scaled="0"/>
        </a:gradFill>
      </p:bgPr>
    </p:bg>
    <p:spTree>
      <p:nvGrpSpPr>
        <p:cNvPr id="1045" name="Shape 1045"/>
        <p:cNvGrpSpPr/>
        <p:nvPr/>
      </p:nvGrpSpPr>
      <p:grpSpPr>
        <a:xfrm>
          <a:off x="0" y="0"/>
          <a:ext cx="0" cy="0"/>
          <a:chOff x="0" y="0"/>
          <a:chExt cx="0" cy="0"/>
        </a:xfrm>
      </p:grpSpPr>
      <p:sp>
        <p:nvSpPr>
          <p:cNvPr id="1046" name="Shape 1046"/>
          <p:cNvSpPr/>
          <p:nvPr/>
        </p:nvSpPr>
        <p:spPr>
          <a:xfrm>
            <a:off x="3207589" y="-8381"/>
            <a:ext cx="8978738" cy="6790100"/>
          </a:xfrm>
          <a:custGeom>
            <a:pathLst>
              <a:path extrusionOk="0" h="120000" w="120000">
                <a:moveTo>
                  <a:pt x="29470" y="0"/>
                </a:moveTo>
                <a:lnTo>
                  <a:pt x="47370" y="0"/>
                </a:lnTo>
                <a:lnTo>
                  <a:pt x="49372" y="968"/>
                </a:lnTo>
                <a:cubicBezTo>
                  <a:pt x="52738" y="2851"/>
                  <a:pt x="55769" y="5575"/>
                  <a:pt x="58315" y="8942"/>
                </a:cubicBezTo>
                <a:lnTo>
                  <a:pt x="61587" y="14185"/>
                </a:lnTo>
                <a:lnTo>
                  <a:pt x="62498" y="12725"/>
                </a:lnTo>
                <a:cubicBezTo>
                  <a:pt x="67167" y="6551"/>
                  <a:pt x="73617" y="2733"/>
                  <a:pt x="80741" y="2733"/>
                </a:cubicBezTo>
                <a:cubicBezTo>
                  <a:pt x="89646" y="2733"/>
                  <a:pt x="97497" y="8699"/>
                  <a:pt x="102133" y="17774"/>
                </a:cubicBezTo>
                <a:lnTo>
                  <a:pt x="103434" y="20942"/>
                </a:lnTo>
                <a:lnTo>
                  <a:pt x="104569" y="20219"/>
                </a:lnTo>
                <a:cubicBezTo>
                  <a:pt x="108341" y="18109"/>
                  <a:pt x="112488" y="16943"/>
                  <a:pt x="116842" y="16943"/>
                </a:cubicBezTo>
                <a:lnTo>
                  <a:pt x="120000" y="17154"/>
                </a:lnTo>
                <a:lnTo>
                  <a:pt x="120000" y="100113"/>
                </a:lnTo>
                <a:lnTo>
                  <a:pt x="116842" y="100324"/>
                </a:lnTo>
                <a:cubicBezTo>
                  <a:pt x="115753" y="100324"/>
                  <a:pt x="114678" y="100251"/>
                  <a:pt x="113618" y="100109"/>
                </a:cubicBezTo>
                <a:lnTo>
                  <a:pt x="111177" y="99616"/>
                </a:lnTo>
                <a:lnTo>
                  <a:pt x="110350" y="101631"/>
                </a:lnTo>
                <a:cubicBezTo>
                  <a:pt x="105927" y="110287"/>
                  <a:pt x="98438" y="115978"/>
                  <a:pt x="89943" y="115978"/>
                </a:cubicBezTo>
                <a:cubicBezTo>
                  <a:pt x="86545" y="115978"/>
                  <a:pt x="83308" y="115068"/>
                  <a:pt x="80364" y="113421"/>
                </a:cubicBezTo>
                <a:lnTo>
                  <a:pt x="79861" y="113060"/>
                </a:lnTo>
                <a:lnTo>
                  <a:pt x="77589" y="118595"/>
                </a:lnTo>
                <a:lnTo>
                  <a:pt x="76775" y="119999"/>
                </a:lnTo>
                <a:lnTo>
                  <a:pt x="33069" y="119999"/>
                </a:lnTo>
                <a:lnTo>
                  <a:pt x="32669" y="119310"/>
                </a:lnTo>
                <a:cubicBezTo>
                  <a:pt x="31527" y="117185"/>
                  <a:pt x="30554" y="114891"/>
                  <a:pt x="29776" y="112461"/>
                </a:cubicBezTo>
                <a:lnTo>
                  <a:pt x="29579" y="111619"/>
                </a:lnTo>
                <a:lnTo>
                  <a:pt x="29569" y="111623"/>
                </a:lnTo>
                <a:cubicBezTo>
                  <a:pt x="27967" y="112056"/>
                  <a:pt x="26308" y="112284"/>
                  <a:pt x="24609" y="112284"/>
                </a:cubicBezTo>
                <a:cubicBezTo>
                  <a:pt x="11018" y="112284"/>
                  <a:pt x="0" y="97714"/>
                  <a:pt x="0" y="79742"/>
                </a:cubicBezTo>
                <a:cubicBezTo>
                  <a:pt x="0" y="68509"/>
                  <a:pt x="4303" y="58605"/>
                  <a:pt x="10850" y="52757"/>
                </a:cubicBezTo>
                <a:lnTo>
                  <a:pt x="13080" y="51156"/>
                </a:lnTo>
                <a:lnTo>
                  <a:pt x="12495" y="49731"/>
                </a:lnTo>
                <a:cubicBezTo>
                  <a:pt x="11071" y="45280"/>
                  <a:pt x="10284" y="40386"/>
                  <a:pt x="10284" y="35249"/>
                </a:cubicBezTo>
                <a:cubicBezTo>
                  <a:pt x="10284" y="19839"/>
                  <a:pt x="17370" y="6616"/>
                  <a:pt x="27468" y="968"/>
                </a:cubicBezTo>
                <a:close/>
              </a:path>
            </a:pathLst>
          </a:cu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47" name="Shape 1047"/>
          <p:cNvSpPr/>
          <p:nvPr/>
        </p:nvSpPr>
        <p:spPr>
          <a:xfrm>
            <a:off x="0" y="5249223"/>
            <a:ext cx="12197125" cy="1608775"/>
          </a:xfrm>
          <a:custGeom>
            <a:pathLst>
              <a:path extrusionOk="0" h="120000" w="120000">
                <a:moveTo>
                  <a:pt x="120000" y="0"/>
                </a:moveTo>
                <a:lnTo>
                  <a:pt x="120000" y="120000"/>
                </a:lnTo>
                <a:lnTo>
                  <a:pt x="0" y="120000"/>
                </a:lnTo>
                <a:lnTo>
                  <a:pt x="0" y="21019"/>
                </a:lnTo>
                <a:lnTo>
                  <a:pt x="4226" y="23049"/>
                </a:lnTo>
                <a:cubicBezTo>
                  <a:pt x="13752" y="27953"/>
                  <a:pt x="23263" y="34128"/>
                  <a:pt x="32847" y="36220"/>
                </a:cubicBezTo>
                <a:cubicBezTo>
                  <a:pt x="61864" y="42554"/>
                  <a:pt x="90618" y="11433"/>
                  <a:pt x="119441" y="186"/>
                </a:cubicBezTo>
                <a:close/>
              </a:path>
            </a:pathLst>
          </a:custGeom>
          <a:solidFill>
            <a:srgbClr val="1560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1048" name="Shape 1048"/>
          <p:cNvGrpSpPr/>
          <p:nvPr/>
        </p:nvGrpSpPr>
        <p:grpSpPr>
          <a:xfrm>
            <a:off x="898267" y="1622025"/>
            <a:ext cx="5836235" cy="4394716"/>
            <a:chOff x="0" y="0"/>
            <a:chExt cx="11675510" cy="8791718"/>
          </a:xfrm>
        </p:grpSpPr>
        <p:sp>
          <p:nvSpPr>
            <p:cNvPr id="1049" name="Shape 1049"/>
            <p:cNvSpPr/>
            <p:nvPr/>
          </p:nvSpPr>
          <p:spPr>
            <a:xfrm>
              <a:off x="7316660" y="7640979"/>
              <a:ext cx="739313" cy="1150738"/>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1050" name="Shape 1050"/>
            <p:cNvSpPr/>
            <p:nvPr/>
          </p:nvSpPr>
          <p:spPr>
            <a:xfrm>
              <a:off x="3723194" y="7640979"/>
              <a:ext cx="757716" cy="1150738"/>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1051" name="Shape 1051"/>
            <p:cNvSpPr/>
            <p:nvPr/>
          </p:nvSpPr>
          <p:spPr>
            <a:xfrm>
              <a:off x="0" y="0"/>
              <a:ext cx="11675510" cy="5737888"/>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1052" name="Shape 1052"/>
            <p:cNvSpPr/>
            <p:nvPr/>
          </p:nvSpPr>
          <p:spPr>
            <a:xfrm>
              <a:off x="1206470" y="5733978"/>
              <a:ext cx="9853114" cy="208901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grpSp>
      <p:sp>
        <p:nvSpPr>
          <p:cNvPr id="1053" name="Shape 1053"/>
          <p:cNvSpPr txBox="1"/>
          <p:nvPr>
            <p:ph type="ctrTitle"/>
          </p:nvPr>
        </p:nvSpPr>
        <p:spPr>
          <a:xfrm>
            <a:off x="1463040" y="2048256"/>
            <a:ext cx="4965191" cy="244144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E1C276"/>
              </a:buClr>
              <a:buFont typeface="Arial"/>
              <a:buNone/>
              <a:defRPr b="0" i="0" sz="36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54" name="Shape 1054"/>
          <p:cNvSpPr txBox="1"/>
          <p:nvPr>
            <p:ph idx="1" type="body"/>
          </p:nvPr>
        </p:nvSpPr>
        <p:spPr>
          <a:xfrm>
            <a:off x="1732977" y="4521123"/>
            <a:ext cx="4425315" cy="927386"/>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Arial"/>
              <a:buNone/>
              <a:defRPr b="0" i="0" sz="2000" u="none" cap="none" strike="noStrike">
                <a:solidFill>
                  <a:srgbClr val="4A3116"/>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grpSp>
        <p:nvGrpSpPr>
          <p:cNvPr id="1055" name="Shape 1055"/>
          <p:cNvGrpSpPr/>
          <p:nvPr/>
        </p:nvGrpSpPr>
        <p:grpSpPr>
          <a:xfrm>
            <a:off x="10732784" y="4709657"/>
            <a:ext cx="955119" cy="1444048"/>
            <a:chOff x="-2" y="-1"/>
            <a:chExt cx="2755452" cy="4165979"/>
          </a:xfrm>
        </p:grpSpPr>
        <p:pic>
          <p:nvPicPr>
            <p:cNvPr id="1056" name="Shape 1056"/>
            <p:cNvPicPr preferRelativeResize="0"/>
            <p:nvPr/>
          </p:nvPicPr>
          <p:blipFill rotWithShape="1">
            <a:blip r:embed="rId2">
              <a:alphaModFix/>
            </a:blip>
            <a:srcRect b="0" l="0" r="0" t="0"/>
            <a:stretch/>
          </p:blipFill>
          <p:spPr>
            <a:xfrm rot="10800000">
              <a:off x="1154807" y="3565946"/>
              <a:ext cx="445834" cy="600032"/>
            </a:xfrm>
            <a:prstGeom prst="rect">
              <a:avLst/>
            </a:prstGeom>
            <a:noFill/>
            <a:ln>
              <a:noFill/>
            </a:ln>
          </p:spPr>
        </p:pic>
        <p:grpSp>
          <p:nvGrpSpPr>
            <p:cNvPr id="1057" name="Shape 1057"/>
            <p:cNvGrpSpPr/>
            <p:nvPr/>
          </p:nvGrpSpPr>
          <p:grpSpPr>
            <a:xfrm>
              <a:off x="-2" y="-1"/>
              <a:ext cx="2755452" cy="3590133"/>
              <a:chOff x="0" y="0"/>
              <a:chExt cx="2755450" cy="3590132"/>
            </a:xfrm>
          </p:grpSpPr>
          <p:sp>
            <p:nvSpPr>
              <p:cNvPr id="1058" name="Shape 1058"/>
              <p:cNvSpPr/>
              <p:nvPr/>
            </p:nvSpPr>
            <p:spPr>
              <a:xfrm>
                <a:off x="0" y="0"/>
                <a:ext cx="1377725" cy="3590132"/>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059" name="Shape 1059"/>
              <p:cNvSpPr/>
              <p:nvPr/>
            </p:nvSpPr>
            <p:spPr>
              <a:xfrm>
                <a:off x="1377725" y="0"/>
                <a:ext cx="1377724" cy="3590132"/>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nvGrpSpPr>
          <p:cNvPr id="1060" name="Shape 1060"/>
          <p:cNvGrpSpPr/>
          <p:nvPr/>
        </p:nvGrpSpPr>
        <p:grpSpPr>
          <a:xfrm>
            <a:off x="10120471" y="4661173"/>
            <a:ext cx="608303" cy="919693"/>
            <a:chOff x="-2" y="-2"/>
            <a:chExt cx="1149795" cy="1738378"/>
          </a:xfrm>
        </p:grpSpPr>
        <p:pic>
          <p:nvPicPr>
            <p:cNvPr id="1061" name="Shape 1061"/>
            <p:cNvPicPr preferRelativeResize="0"/>
            <p:nvPr/>
          </p:nvPicPr>
          <p:blipFill rotWithShape="1">
            <a:blip r:embed="rId2">
              <a:alphaModFix/>
            </a:blip>
            <a:srcRect b="0" l="0" r="0" t="0"/>
            <a:stretch/>
          </p:blipFill>
          <p:spPr>
            <a:xfrm rot="10800000">
              <a:off x="481876" y="1487994"/>
              <a:ext cx="186037" cy="250381"/>
            </a:xfrm>
            <a:prstGeom prst="rect">
              <a:avLst/>
            </a:prstGeom>
            <a:noFill/>
            <a:ln>
              <a:noFill/>
            </a:ln>
          </p:spPr>
        </p:pic>
        <p:grpSp>
          <p:nvGrpSpPr>
            <p:cNvPr id="1062" name="Shape 1062"/>
            <p:cNvGrpSpPr/>
            <p:nvPr/>
          </p:nvGrpSpPr>
          <p:grpSpPr>
            <a:xfrm>
              <a:off x="-2" y="-2"/>
              <a:ext cx="1149795" cy="1498090"/>
              <a:chOff x="0" y="0"/>
              <a:chExt cx="1149793" cy="1498089"/>
            </a:xfrm>
          </p:grpSpPr>
          <p:sp>
            <p:nvSpPr>
              <p:cNvPr id="1063" name="Shape 1063"/>
              <p:cNvSpPr/>
              <p:nvPr/>
            </p:nvSpPr>
            <p:spPr>
              <a:xfrm>
                <a:off x="0" y="0"/>
                <a:ext cx="574896" cy="149808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064" name="Shape 1064"/>
              <p:cNvSpPr/>
              <p:nvPr/>
            </p:nvSpPr>
            <p:spPr>
              <a:xfrm>
                <a:off x="574895" y="0"/>
                <a:ext cx="574896" cy="149808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sp>
        <p:nvSpPr>
          <p:cNvPr id="1065" name="Shape 1065"/>
          <p:cNvSpPr/>
          <p:nvPr/>
        </p:nvSpPr>
        <p:spPr>
          <a:xfrm>
            <a:off x="4388235" y="5819783"/>
            <a:ext cx="668042" cy="293756"/>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066" name="Shape 1066"/>
          <p:cNvSpPr/>
          <p:nvPr/>
        </p:nvSpPr>
        <p:spPr>
          <a:xfrm>
            <a:off x="2602498" y="5759875"/>
            <a:ext cx="668164" cy="293756"/>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
    <p:spTree>
      <p:nvGrpSpPr>
        <p:cNvPr id="1067" name="Shape 1067"/>
        <p:cNvGrpSpPr/>
        <p:nvPr/>
      </p:nvGrpSpPr>
      <p:grpSpPr>
        <a:xfrm>
          <a:off x="0" y="0"/>
          <a:ext cx="0" cy="0"/>
          <a:chOff x="0" y="0"/>
          <a:chExt cx="0" cy="0"/>
        </a:xfrm>
      </p:grpSpPr>
      <p:pic>
        <p:nvPicPr>
          <p:cNvPr descr="Salesforce Logo.png" id="1068" name="Shape 1068"/>
          <p:cNvPicPr preferRelativeResize="0"/>
          <p:nvPr/>
        </p:nvPicPr>
        <p:blipFill rotWithShape="1">
          <a:blip r:embed="rId2">
            <a:alphaModFix/>
          </a:blip>
          <a:srcRect b="0" l="0" r="0" t="0"/>
          <a:stretch/>
        </p:blipFill>
        <p:spPr>
          <a:xfrm>
            <a:off x="11010900" y="6091237"/>
            <a:ext cx="617537" cy="43179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B">
    <p:bg>
      <p:bgPr>
        <a:gradFill>
          <a:gsLst>
            <a:gs pos="0">
              <a:srgbClr val="118ED9"/>
            </a:gs>
            <a:gs pos="78899">
              <a:srgbClr val="4CC0D9"/>
            </a:gs>
            <a:gs pos="100000">
              <a:srgbClr val="68E2B3"/>
            </a:gs>
          </a:gsLst>
          <a:lin ang="5400000" scaled="0"/>
        </a:gradFill>
      </p:bgPr>
    </p:bg>
    <p:spTree>
      <p:nvGrpSpPr>
        <p:cNvPr id="1069" name="Shape 1069"/>
        <p:cNvGrpSpPr/>
        <p:nvPr/>
      </p:nvGrpSpPr>
      <p:grpSpPr>
        <a:xfrm>
          <a:off x="0" y="0"/>
          <a:ext cx="0" cy="0"/>
          <a:chOff x="0" y="0"/>
          <a:chExt cx="0" cy="0"/>
        </a:xfrm>
      </p:grpSpPr>
      <p:pic>
        <p:nvPicPr>
          <p:cNvPr id="1070" name="Shape 1070"/>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A">
    <p:spTree>
      <p:nvGrpSpPr>
        <p:cNvPr id="1071" name="Shape 1071"/>
        <p:cNvGrpSpPr/>
        <p:nvPr/>
      </p:nvGrpSpPr>
      <p:grpSpPr>
        <a:xfrm>
          <a:off x="0" y="0"/>
          <a:ext cx="0" cy="0"/>
          <a:chOff x="0" y="0"/>
          <a:chExt cx="0" cy="0"/>
        </a:xfrm>
      </p:grpSpPr>
      <p:sp>
        <p:nvSpPr>
          <p:cNvPr id="1072" name="Shape 1072"/>
          <p:cNvSpPr/>
          <p:nvPr/>
        </p:nvSpPr>
        <p:spPr>
          <a:xfrm>
            <a:off x="-63" y="0"/>
            <a:ext cx="12185840" cy="2907792"/>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73" name="Shape 1073"/>
          <p:cNvPicPr preferRelativeResize="0"/>
          <p:nvPr/>
        </p:nvPicPr>
        <p:blipFill rotWithShape="1">
          <a:blip r:embed="rId2">
            <a:alphaModFix amt="50000"/>
          </a:blip>
          <a:srcRect b="55251" l="24338" r="287" t="12391"/>
          <a:stretch/>
        </p:blipFill>
        <p:spPr>
          <a:xfrm>
            <a:off x="0" y="0"/>
            <a:ext cx="12188824" cy="2943434"/>
          </a:xfrm>
          <a:prstGeom prst="rect">
            <a:avLst/>
          </a:prstGeom>
          <a:noFill/>
          <a:ln>
            <a:noFill/>
          </a:ln>
        </p:spPr>
      </p:pic>
      <p:sp>
        <p:nvSpPr>
          <p:cNvPr id="1074" name="Shape 1074"/>
          <p:cNvSpPr txBox="1"/>
          <p:nvPr>
            <p:ph idx="1" type="body"/>
          </p:nvPr>
        </p:nvSpPr>
        <p:spPr>
          <a:xfrm>
            <a:off x="0" y="0"/>
            <a:ext cx="8206741" cy="2907792"/>
          </a:xfrm>
          <a:prstGeom prst="rect">
            <a:avLst/>
          </a:prstGeom>
          <a:noFill/>
          <a:ln>
            <a:noFill/>
          </a:ln>
        </p:spPr>
        <p:txBody>
          <a:bodyPr anchorCtr="0" anchor="t" bIns="91425" lIns="91425" rIns="91425" tIns="91425"/>
          <a:lstStyle>
            <a:lvl1pPr indent="-111125" lvl="0" marL="111125" marR="0" rtl="0" algn="l">
              <a:lnSpc>
                <a:spcPct val="100000"/>
              </a:lnSpc>
              <a:spcBef>
                <a:spcPts val="0"/>
              </a:spcBef>
              <a:spcAft>
                <a:spcPts val="600"/>
              </a:spcAft>
              <a:buClr>
                <a:srgbClr val="7F7F7F"/>
              </a:buClr>
              <a:buFont typeface="Arial"/>
              <a:buNone/>
              <a:defRPr b="0" i="0" sz="2800" u="none" cap="none" strike="noStrike">
                <a:solidFill>
                  <a:schemeClr val="lt1"/>
                </a:solidFill>
                <a:latin typeface="Arial"/>
                <a:ea typeface="Arial"/>
                <a:cs typeface="Arial"/>
                <a:sym typeface="Arial"/>
              </a:defRPr>
            </a:lvl1pPr>
            <a:lvl2pPr indent="-9525" lvl="1" marL="111125" marR="0" rtl="0" algn="l">
              <a:spcBef>
                <a:spcPts val="0"/>
              </a:spcBef>
              <a:spcAft>
                <a:spcPts val="0"/>
              </a:spcAft>
              <a:buClr>
                <a:schemeClr val="accent2"/>
              </a:buClr>
              <a:buFont typeface="Arial"/>
              <a:buNone/>
              <a:defRPr b="0" i="0" sz="16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75" name="Shape 1075"/>
          <p:cNvSpPr txBox="1"/>
          <p:nvPr>
            <p:ph type="title"/>
          </p:nvPr>
        </p:nvSpPr>
        <p:spPr>
          <a:xfrm>
            <a:off x="576072" y="3507244"/>
            <a:ext cx="7198757" cy="987551"/>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76" name="Shape 1076"/>
          <p:cNvSpPr txBox="1"/>
          <p:nvPr>
            <p:ph idx="2" type="body"/>
          </p:nvPr>
        </p:nvSpPr>
        <p:spPr>
          <a:xfrm>
            <a:off x="576072" y="4631955"/>
            <a:ext cx="10915712" cy="1784001"/>
          </a:xfrm>
          <a:prstGeom prst="rect">
            <a:avLst/>
          </a:prstGeom>
          <a:noFill/>
          <a:ln>
            <a:noFill/>
          </a:ln>
        </p:spPr>
        <p:txBody>
          <a:bodyPr anchorCtr="0" anchor="t" bIns="91425" lIns="91425" rIns="91425" tIns="91425"/>
          <a:lstStyle>
            <a:lvl1pPr indent="114300" lvl="0" marL="0" marR="0" rtl="0" algn="l">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77" name="Shape 1077"/>
          <p:cNvSpPr/>
          <p:nvPr>
            <p:ph idx="3" type="pic"/>
          </p:nvPr>
        </p:nvSpPr>
        <p:spPr>
          <a:xfrm>
            <a:off x="7746188" y="1001305"/>
            <a:ext cx="3842323" cy="3842323"/>
          </a:xfrm>
          <a:prstGeom prst="ellipse">
            <a:avLst/>
          </a:prstGeom>
          <a:solidFill>
            <a:srgbClr val="F2F2F2"/>
          </a:solidFill>
          <a:ln cap="flat" cmpd="sng" w="98425">
            <a:solidFill>
              <a:schemeClr val="lt2"/>
            </a:solidFill>
            <a:prstDash val="solid"/>
            <a:round/>
            <a:headEnd len="med" w="med" type="none"/>
            <a:tailEnd len="med" w="med" type="none"/>
          </a:ln>
        </p:spPr>
        <p:txBody>
          <a:bodyPr anchorCtr="0" anchor="ctr" bIns="91425" lIns="91425" rIns="91425" tIns="91425"/>
          <a:lstStyle>
            <a:lvl1pPr indent="114300" lvl="0" marL="0" marR="0" rtl="0" algn="ctr">
              <a:spcBef>
                <a:spcPts val="1200"/>
              </a:spcBef>
              <a:spcAft>
                <a:spcPts val="200"/>
              </a:spcAft>
              <a:buClr>
                <a:srgbClr val="7F7F7F"/>
              </a:buClr>
              <a:buSzPct val="100000"/>
              <a:buFont typeface="Arial"/>
              <a:buChar char="​"/>
              <a:defRPr b="0" i="0" sz="1800" u="none" cap="none" strike="noStrike">
                <a:solidFill>
                  <a:srgbClr val="58707E"/>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1078" name="Shape 1078"/>
          <p:cNvGrpSpPr/>
          <p:nvPr/>
        </p:nvGrpSpPr>
        <p:grpSpPr>
          <a:xfrm>
            <a:off x="667594" y="2286172"/>
            <a:ext cx="1586307" cy="1341717"/>
            <a:chOff x="667594" y="2286172"/>
            <a:chExt cx="1586307" cy="1341717"/>
          </a:xfrm>
        </p:grpSpPr>
        <p:sp>
          <p:nvSpPr>
            <p:cNvPr id="1079" name="Shape 1079"/>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47"/>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1080" name="Shape 1080"/>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1"/>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1081" name="Shape 1081"/>
          <p:cNvSpPr/>
          <p:nvPr>
            <p:ph idx="4" type="pic"/>
          </p:nvPr>
        </p:nvSpPr>
        <p:spPr>
          <a:xfrm>
            <a:off x="667600" y="2293214"/>
            <a:ext cx="1586572" cy="1042652"/>
          </a:xfrm>
          <a:prstGeom prst="roundRect">
            <a:avLst>
              <a:gd fmla="val 1328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er_Hero_B">
    <p:spTree>
      <p:nvGrpSpPr>
        <p:cNvPr id="1082" name="Shape 1082"/>
        <p:cNvGrpSpPr/>
        <p:nvPr/>
      </p:nvGrpSpPr>
      <p:grpSpPr>
        <a:xfrm>
          <a:off x="0" y="0"/>
          <a:ext cx="0" cy="0"/>
          <a:chOff x="0" y="0"/>
          <a:chExt cx="0" cy="0"/>
        </a:xfrm>
      </p:grpSpPr>
      <p:sp>
        <p:nvSpPr>
          <p:cNvPr id="1083" name="Shape 1083"/>
          <p:cNvSpPr/>
          <p:nvPr>
            <p:ph idx="2" type="pic"/>
          </p:nvPr>
        </p:nvSpPr>
        <p:spPr>
          <a:xfrm>
            <a:off x="0" y="0"/>
            <a:ext cx="12204188" cy="3508375"/>
          </a:xfrm>
          <a:prstGeom prst="rect">
            <a:avLst/>
          </a:prstGeom>
          <a:solidFill>
            <a:schemeClr val="accent2"/>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1084" name="Shape 1084"/>
          <p:cNvGrpSpPr/>
          <p:nvPr/>
        </p:nvGrpSpPr>
        <p:grpSpPr>
          <a:xfrm>
            <a:off x="667594" y="2861905"/>
            <a:ext cx="1586307" cy="1341717"/>
            <a:chOff x="667594" y="2286172"/>
            <a:chExt cx="1586307" cy="1341717"/>
          </a:xfrm>
        </p:grpSpPr>
        <p:sp>
          <p:nvSpPr>
            <p:cNvPr id="1085" name="Shape 1085"/>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47"/>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1086" name="Shape 1086"/>
            <p:cNvSpPr/>
            <p:nvPr/>
          </p:nvSpPr>
          <p:spPr>
            <a:xfrm rot="10800000">
              <a:off x="667594" y="2286172"/>
              <a:ext cx="1586307" cy="1341717"/>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1"/>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1087" name="Shape 1087"/>
          <p:cNvSpPr/>
          <p:nvPr>
            <p:ph idx="3" type="pic"/>
          </p:nvPr>
        </p:nvSpPr>
        <p:spPr>
          <a:xfrm>
            <a:off x="678354" y="2846716"/>
            <a:ext cx="1586572" cy="1106731"/>
          </a:xfrm>
          <a:prstGeom prst="roundRect">
            <a:avLst>
              <a:gd fmla="val 1571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88" name="Shape 1088"/>
          <p:cNvSpPr txBox="1"/>
          <p:nvPr>
            <p:ph type="title"/>
          </p:nvPr>
        </p:nvSpPr>
        <p:spPr>
          <a:xfrm>
            <a:off x="576072" y="3922776"/>
            <a:ext cx="11045951" cy="987551"/>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089" name="Shape 1089"/>
          <p:cNvSpPr txBox="1"/>
          <p:nvPr>
            <p:ph idx="1" type="body"/>
          </p:nvPr>
        </p:nvSpPr>
        <p:spPr>
          <a:xfrm>
            <a:off x="576072" y="5047487"/>
            <a:ext cx="11045951" cy="1216152"/>
          </a:xfrm>
          <a:prstGeom prst="rect">
            <a:avLst/>
          </a:prstGeom>
          <a:noFill/>
          <a:ln>
            <a:noFill/>
          </a:ln>
        </p:spPr>
        <p:txBody>
          <a:bodyPr anchorCtr="0" anchor="t" bIns="91425" lIns="91425" rIns="91425" tIns="91425"/>
          <a:lstStyle>
            <a:lvl1pPr indent="114300" lvl="0" marL="0" marR="0" rtl="0" algn="l">
              <a:spcBef>
                <a:spcPts val="1000"/>
              </a:spcBef>
              <a:spcAft>
                <a:spcPts val="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rgbClr val="5C656A"/>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7C868D"/>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uide Placement ">
    <p:spTree>
      <p:nvGrpSpPr>
        <p:cNvPr id="1090" name="Shape 1090"/>
        <p:cNvGrpSpPr/>
        <p:nvPr/>
      </p:nvGrpSpPr>
      <p:grpSpPr>
        <a:xfrm>
          <a:off x="0" y="0"/>
          <a:ext cx="0" cy="0"/>
          <a:chOff x="0" y="0"/>
          <a:chExt cx="0" cy="0"/>
        </a:xfrm>
      </p:grpSpPr>
      <p:cxnSp>
        <p:nvCxnSpPr>
          <p:cNvPr id="1091" name="Shape 1091"/>
          <p:cNvCxnSpPr/>
          <p:nvPr/>
        </p:nvCxnSpPr>
        <p:spPr>
          <a:xfrm>
            <a:off x="581025" y="0"/>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1092" name="Shape 1092"/>
          <p:cNvCxnSpPr/>
          <p:nvPr/>
        </p:nvCxnSpPr>
        <p:spPr>
          <a:xfrm>
            <a:off x="11618913" y="-1588"/>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1093" name="Shape 1093"/>
          <p:cNvCxnSpPr/>
          <p:nvPr/>
        </p:nvCxnSpPr>
        <p:spPr>
          <a:xfrm rot="10800000">
            <a:off x="6094412" y="-102129"/>
            <a:ext cx="0" cy="12188824"/>
          </a:xfrm>
          <a:prstGeom prst="straightConnector1">
            <a:avLst/>
          </a:prstGeom>
          <a:noFill/>
          <a:ln cap="flat" cmpd="sng" w="9525">
            <a:solidFill>
              <a:schemeClr val="accent5"/>
            </a:solidFill>
            <a:prstDash val="solid"/>
            <a:round/>
            <a:headEnd len="med" w="med" type="none"/>
            <a:tailEnd len="med" w="med" type="none"/>
          </a:ln>
        </p:spPr>
      </p:cxnSp>
      <p:cxnSp>
        <p:nvCxnSpPr>
          <p:cNvPr id="1094" name="Shape 1094"/>
          <p:cNvCxnSpPr/>
          <p:nvPr/>
        </p:nvCxnSpPr>
        <p:spPr>
          <a:xfrm rot="10800000">
            <a:off x="6094412" y="-4336461"/>
            <a:ext cx="0" cy="12188824"/>
          </a:xfrm>
          <a:prstGeom prst="straightConnector1">
            <a:avLst/>
          </a:prstGeom>
          <a:noFill/>
          <a:ln cap="flat" cmpd="sng" w="19050">
            <a:solidFill>
              <a:schemeClr val="accent5"/>
            </a:solidFill>
            <a:prstDash val="solid"/>
            <a:round/>
            <a:headEnd len="med" w="med" type="none"/>
            <a:tailEnd len="med" w="med" type="none"/>
          </a:ln>
        </p:spPr>
      </p:cxnSp>
      <p:sp>
        <p:nvSpPr>
          <p:cNvPr id="1095" name="Shape 1095"/>
          <p:cNvSpPr/>
          <p:nvPr/>
        </p:nvSpPr>
        <p:spPr>
          <a:xfrm>
            <a:off x="7115175" y="2289701"/>
            <a:ext cx="4433887" cy="3538537"/>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SzPct val="25000"/>
              <a:buNone/>
            </a:pPr>
            <a:r>
              <a:rPr b="1" lang="en-US" sz="1600">
                <a:solidFill>
                  <a:srgbClr val="00A1E0"/>
                </a:solidFill>
                <a:latin typeface="Arial"/>
                <a:ea typeface="Arial"/>
                <a:cs typeface="Arial"/>
                <a:sym typeface="Arial"/>
              </a:rPr>
              <a:t>Realigning Guides</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Guides can can easily be bumped and moved accidentally.  </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This slide layout show you how to reset your guides. </a:t>
            </a:r>
          </a:p>
          <a:p>
            <a:pPr indent="0" lvl="0" marL="0" marR="0" rtl="0" algn="l">
              <a:spcBef>
                <a:spcPts val="800"/>
              </a:spcBef>
              <a:spcAft>
                <a:spcPts val="0"/>
              </a:spcAft>
              <a:buSzPct val="25000"/>
              <a:buNone/>
            </a:pPr>
            <a:r>
              <a:rPr b="1" lang="en-US" sz="1200">
                <a:solidFill>
                  <a:schemeClr val="accent2"/>
                </a:solidFill>
                <a:latin typeface="Arial"/>
                <a:ea typeface="Arial"/>
                <a:cs typeface="Arial"/>
                <a:sym typeface="Arial"/>
              </a:rPr>
              <a:t>NOTE: </a:t>
            </a:r>
            <a:r>
              <a:rPr lang="en-US" sz="1200">
                <a:solidFill>
                  <a:schemeClr val="accent2"/>
                </a:solidFill>
                <a:latin typeface="Arial"/>
                <a:ea typeface="Arial"/>
                <a:cs typeface="Arial"/>
                <a:sym typeface="Arial"/>
              </a:rPr>
              <a:t>When working on any older deck, be sure to check and ensure that the guides in your deck are set.</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Turn on your guides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Insert a new slide the using the Guide Layout slide option.</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Do your guides align with the orange lines in the new slide?  </a:t>
            </a:r>
            <a:r>
              <a:rPr lang="en-US" sz="1200">
                <a:solidFill>
                  <a:schemeClr val="accent2"/>
                </a:solidFill>
                <a:latin typeface="Arial"/>
                <a:ea typeface="Arial"/>
                <a:cs typeface="Arial"/>
                <a:sym typeface="Arial"/>
              </a:rPr>
              <a:t>If yes, your guides are set, if not, proceed then realign each of the lines to line up with the lines shown on this page.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Once guides are reset, delete the Guide Layout Slide</a:t>
            </a:r>
          </a:p>
          <a:p>
            <a:pPr indent="0" lvl="0" marL="0" marR="0" rtl="0" algn="l">
              <a:spcBef>
                <a:spcPts val="800"/>
              </a:spcBef>
              <a:spcAft>
                <a:spcPts val="0"/>
              </a:spcAft>
              <a:buNone/>
            </a:pPr>
            <a:r>
              <a:t/>
            </a:r>
            <a:endParaRPr sz="1300">
              <a:solidFill>
                <a:schemeClr val="accent2"/>
              </a:solidFill>
              <a:latin typeface="Arial"/>
              <a:ea typeface="Arial"/>
              <a:cs typeface="Arial"/>
              <a:sym typeface="Arial"/>
            </a:endParaRPr>
          </a:p>
          <a:p>
            <a:pPr indent="0" lvl="0" marL="0" marR="0" rtl="0" algn="l">
              <a:spcBef>
                <a:spcPts val="800"/>
              </a:spcBef>
              <a:buNone/>
            </a:pPr>
            <a:r>
              <a:t/>
            </a:r>
            <a:endParaRPr sz="1300">
              <a:solidFill>
                <a:schemeClr val="accent2"/>
              </a:solidFill>
              <a:latin typeface="Arial"/>
              <a:ea typeface="Arial"/>
              <a:cs typeface="Arial"/>
              <a:sym typeface="Arial"/>
            </a:endParaRPr>
          </a:p>
        </p:txBody>
      </p:sp>
      <p:sp>
        <p:nvSpPr>
          <p:cNvPr id="1096" name="Shape 1096"/>
          <p:cNvSpPr/>
          <p:nvPr/>
        </p:nvSpPr>
        <p:spPr>
          <a:xfrm flipH="1" rot="8100000">
            <a:off x="11244279" y="1765038"/>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7" name="Shape 1097"/>
          <p:cNvSpPr/>
          <p:nvPr/>
        </p:nvSpPr>
        <p:spPr>
          <a:xfrm rot="-8100000">
            <a:off x="580244" y="1765038"/>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8" name="Shape 1098"/>
          <p:cNvSpPr/>
          <p:nvPr/>
        </p:nvSpPr>
        <p:spPr>
          <a:xfrm rot="2700000">
            <a:off x="11244279" y="5638833"/>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9" name="Shape 1099"/>
          <p:cNvSpPr/>
          <p:nvPr/>
        </p:nvSpPr>
        <p:spPr>
          <a:xfrm flipH="1" rot="-2700000">
            <a:off x="580244" y="5638833"/>
            <a:ext cx="364584" cy="373248"/>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0" name="Shape 1100"/>
          <p:cNvSpPr txBox="1"/>
          <p:nvPr/>
        </p:nvSpPr>
        <p:spPr>
          <a:xfrm>
            <a:off x="1117600" y="2289701"/>
            <a:ext cx="4724400" cy="3525837"/>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chemeClr val="accent1"/>
              </a:buClr>
              <a:buSzPct val="25000"/>
              <a:buFont typeface="Arial"/>
              <a:buNone/>
            </a:pPr>
            <a:r>
              <a:rPr b="1" lang="en-US" sz="1600">
                <a:solidFill>
                  <a:schemeClr val="accent1"/>
                </a:solidFill>
                <a:latin typeface="Arial"/>
                <a:ea typeface="Arial"/>
                <a:cs typeface="Arial"/>
                <a:sym typeface="Arial"/>
              </a:rPr>
              <a:t>What are Drawing Guides?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lines that that appear on all pages in the same spot, but don’t show up when you print or view deck in Show mode.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template has pre-made guides that delineate where your workspace is.  </a:t>
            </a:r>
            <a:br>
              <a:rPr b="1" lang="en-US" sz="1200">
                <a:solidFill>
                  <a:schemeClr val="accent2"/>
                </a:solidFill>
                <a:latin typeface="Arial"/>
                <a:ea typeface="Arial"/>
                <a:cs typeface="Arial"/>
                <a:sym typeface="Arial"/>
              </a:rPr>
            </a:br>
            <a:br>
              <a:rPr b="1" lang="en-US" sz="1200">
                <a:solidFill>
                  <a:schemeClr val="accent1"/>
                </a:solidFill>
                <a:latin typeface="Arial"/>
                <a:ea typeface="Arial"/>
                <a:cs typeface="Arial"/>
                <a:sym typeface="Arial"/>
              </a:rPr>
            </a:br>
            <a:r>
              <a:rPr b="1" lang="en-US" sz="1600">
                <a:solidFill>
                  <a:schemeClr val="accent1"/>
                </a:solidFill>
                <a:latin typeface="Arial"/>
                <a:ea typeface="Arial"/>
                <a:cs typeface="Arial"/>
                <a:sym typeface="Arial"/>
              </a:rPr>
              <a:t>How to Turn Guides On and Off</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Windows: </a:t>
            </a:r>
            <a:r>
              <a:rPr lang="en-US" sz="1200">
                <a:solidFill>
                  <a:schemeClr val="accent2"/>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2011: </a:t>
            </a:r>
            <a:r>
              <a:rPr lang="en-US" sz="1200">
                <a:solidFill>
                  <a:schemeClr val="accent2"/>
                </a:solidFill>
                <a:latin typeface="Arial"/>
                <a:ea typeface="Arial"/>
                <a:cs typeface="Arial"/>
                <a:sym typeface="Arial"/>
              </a:rPr>
              <a:t>Control + Option + Command + G or </a:t>
            </a:r>
            <a:br>
              <a:rPr lang="en-US" sz="1200">
                <a:solidFill>
                  <a:schemeClr val="accent2"/>
                </a:solidFill>
                <a:latin typeface="Arial"/>
                <a:ea typeface="Arial"/>
                <a:cs typeface="Arial"/>
                <a:sym typeface="Arial"/>
              </a:rPr>
            </a:br>
            <a:r>
              <a:rPr lang="en-US" sz="1200">
                <a:solidFill>
                  <a:schemeClr val="accent2"/>
                </a:solidFill>
                <a:latin typeface="Arial"/>
                <a:ea typeface="Arial"/>
                <a:cs typeface="Arial"/>
                <a:sym typeface="Arial"/>
              </a:rPr>
              <a:t>View&gt;Guides&gt;Static Guides</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2008:   </a:t>
            </a:r>
            <a:r>
              <a:rPr lang="en-US" sz="1200">
                <a:solidFill>
                  <a:schemeClr val="accent2"/>
                </a:solidFill>
                <a:latin typeface="Arial"/>
                <a:ea typeface="Arial"/>
                <a:cs typeface="Arial"/>
                <a:sym typeface="Arial"/>
              </a:rPr>
              <a:t>Command + G or View&gt;Guides&gt;Static Guides</a:t>
            </a:r>
          </a:p>
        </p:txBody>
      </p:sp>
      <p:sp>
        <p:nvSpPr>
          <p:cNvPr id="1101" name="Shape 1101"/>
          <p:cNvSpPr txBox="1"/>
          <p:nvPr/>
        </p:nvSpPr>
        <p:spPr>
          <a:xfrm>
            <a:off x="7497763" y="1776413"/>
            <a:ext cx="3659186" cy="461961"/>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1200">
                <a:solidFill>
                  <a:schemeClr val="dk2"/>
                </a:solidFill>
                <a:latin typeface="Arial"/>
                <a:ea typeface="Arial"/>
                <a:cs typeface="Arial"/>
                <a:sym typeface="Arial"/>
              </a:rPr>
              <a:t>The left and right top and bottom corners only area you should work within on your slides.</a:t>
            </a:r>
          </a:p>
        </p:txBody>
      </p:sp>
      <p:cxnSp>
        <p:nvCxnSpPr>
          <p:cNvPr id="1102" name="Shape 1102"/>
          <p:cNvCxnSpPr/>
          <p:nvPr/>
        </p:nvCxnSpPr>
        <p:spPr>
          <a:xfrm rot="10800000">
            <a:off x="6094412" y="-5414962"/>
            <a:ext cx="0" cy="12188824"/>
          </a:xfrm>
          <a:prstGeom prst="straightConnector1">
            <a:avLst/>
          </a:prstGeom>
          <a:noFill/>
          <a:ln cap="flat" cmpd="sng" w="19050">
            <a:solidFill>
              <a:schemeClr val="accent5"/>
            </a:solidFill>
            <a:prstDash val="solid"/>
            <a:round/>
            <a:headEnd len="med" w="med" type="none"/>
            <a:tailEnd len="med" w="med" type="none"/>
          </a:ln>
        </p:spPr>
      </p:cxnSp>
      <p:cxnSp>
        <p:nvCxnSpPr>
          <p:cNvPr id="1103" name="Shape 1103"/>
          <p:cNvCxnSpPr/>
          <p:nvPr/>
        </p:nvCxnSpPr>
        <p:spPr>
          <a:xfrm rot="10800000">
            <a:off x="6094412" y="-4626506"/>
            <a:ext cx="0" cy="12188824"/>
          </a:xfrm>
          <a:prstGeom prst="straightConnector1">
            <a:avLst/>
          </a:prstGeom>
          <a:noFill/>
          <a:ln cap="flat" cmpd="sng" w="19050">
            <a:solidFill>
              <a:schemeClr val="accent5"/>
            </a:solidFill>
            <a:prstDash val="solid"/>
            <a:round/>
            <a:headEnd len="med" w="med" type="none"/>
            <a:tailEnd len="med" w="med" type="none"/>
          </a:ln>
        </p:spPr>
      </p:cxnSp>
      <p:cxnSp>
        <p:nvCxnSpPr>
          <p:cNvPr id="1104" name="Shape 1104"/>
          <p:cNvCxnSpPr/>
          <p:nvPr/>
        </p:nvCxnSpPr>
        <p:spPr>
          <a:xfrm rot="10800000">
            <a:off x="6094412" y="427037"/>
            <a:ext cx="0" cy="12188824"/>
          </a:xfrm>
          <a:prstGeom prst="straightConnector1">
            <a:avLst/>
          </a:prstGeom>
          <a:noFill/>
          <a:ln cap="flat" cmpd="sng" w="9525">
            <a:solidFill>
              <a:schemeClr val="accent5"/>
            </a:solidFill>
            <a:prstDash val="solid"/>
            <a:round/>
            <a:headEnd len="med" w="med" type="none"/>
            <a:tailEnd len="med" w="med" type="none"/>
          </a:ln>
        </p:spPr>
      </p:cxnSp>
      <p:sp>
        <p:nvSpPr>
          <p:cNvPr id="1105" name="Shape 1105"/>
          <p:cNvSpPr/>
          <p:nvPr/>
        </p:nvSpPr>
        <p:spPr>
          <a:xfrm>
            <a:off x="7122510" y="5632798"/>
            <a:ext cx="3980779" cy="841223"/>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rgbClr val="00A1E0"/>
              </a:buClr>
              <a:buSzPct val="25000"/>
              <a:buFont typeface="Arial"/>
              <a:buNone/>
            </a:pPr>
            <a:r>
              <a:rPr b="1" lang="en-US" sz="1600">
                <a:solidFill>
                  <a:srgbClr val="00A1E0"/>
                </a:solidFill>
                <a:latin typeface="Arial"/>
                <a:ea typeface="Arial"/>
                <a:cs typeface="Arial"/>
                <a:sym typeface="Arial"/>
              </a:rPr>
              <a:t>How to Create</a:t>
            </a:r>
            <a:r>
              <a:rPr b="1" lang="en-US" sz="1600">
                <a:solidFill>
                  <a:srgbClr val="00A1E0"/>
                </a:solidFill>
                <a:latin typeface="Arial"/>
                <a:ea typeface="Arial"/>
                <a:cs typeface="Arial"/>
                <a:sym typeface="Arial"/>
              </a:rPr>
              <a:t> a New Guide Line</a:t>
            </a:r>
          </a:p>
          <a:p>
            <a:pPr indent="0" lvl="0" marL="0" marR="0" rtl="0" algn="l">
              <a:spcBef>
                <a:spcPts val="800"/>
              </a:spcBef>
              <a:buClr>
                <a:schemeClr val="accent2"/>
              </a:buClr>
              <a:buSzPct val="25000"/>
              <a:buFont typeface="Arial"/>
              <a:buNone/>
            </a:pPr>
            <a:r>
              <a:rPr lang="en-US" sz="1200">
                <a:solidFill>
                  <a:schemeClr val="accent2"/>
                </a:solidFill>
                <a:latin typeface="Arial"/>
                <a:ea typeface="Arial"/>
                <a:cs typeface="Arial"/>
                <a:sym typeface="Arial"/>
              </a:rPr>
              <a:t>Select a guide,</a:t>
            </a:r>
            <a:r>
              <a:rPr lang="en-US" sz="1200">
                <a:solidFill>
                  <a:schemeClr val="accent2"/>
                </a:solidFill>
                <a:latin typeface="Arial"/>
                <a:ea typeface="Arial"/>
                <a:cs typeface="Arial"/>
                <a:sym typeface="Arial"/>
              </a:rPr>
              <a:t> hold down the Option key and drag.  This will duplicate the line</a:t>
            </a:r>
          </a:p>
        </p:txBody>
      </p:sp>
      <p:sp>
        <p:nvSpPr>
          <p:cNvPr id="1106" name="Shape 1106"/>
          <p:cNvSpPr txBox="1"/>
          <p:nvPr>
            <p:ph type="title"/>
          </p:nvPr>
        </p:nvSpPr>
        <p:spPr>
          <a:xfrm>
            <a:off x="571500" y="63500"/>
            <a:ext cx="11617326"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107" name="Shape 1107"/>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Plains - Product Staging Area 4 - Low">
    <p:spTree>
      <p:nvGrpSpPr>
        <p:cNvPr id="162" name="Shape 162"/>
        <p:cNvGrpSpPr/>
        <p:nvPr/>
      </p:nvGrpSpPr>
      <p:grpSpPr>
        <a:xfrm>
          <a:off x="0" y="0"/>
          <a:ext cx="0" cy="0"/>
          <a:chOff x="0" y="0"/>
          <a:chExt cx="0" cy="0"/>
        </a:xfrm>
      </p:grpSpPr>
      <p:pic>
        <p:nvPicPr>
          <p:cNvPr id="163" name="Shape 163"/>
          <p:cNvPicPr preferRelativeResize="0"/>
          <p:nvPr/>
        </p:nvPicPr>
        <p:blipFill rotWithShape="1">
          <a:blip r:embed="rId2">
            <a:alphaModFix/>
          </a:blip>
          <a:srcRect b="0" l="0" r="696" t="490"/>
          <a:stretch/>
        </p:blipFill>
        <p:spPr>
          <a:xfrm>
            <a:off x="0" y="0"/>
            <a:ext cx="12188824" cy="6870404"/>
          </a:xfrm>
          <a:prstGeom prst="rect">
            <a:avLst/>
          </a:prstGeom>
          <a:noFill/>
          <a:ln>
            <a:noFill/>
          </a:ln>
        </p:spPr>
      </p:pic>
      <p:sp>
        <p:nvSpPr>
          <p:cNvPr id="164" name="Shape 164"/>
          <p:cNvSpPr txBox="1"/>
          <p:nvPr>
            <p:ph type="title"/>
          </p:nvPr>
        </p:nvSpPr>
        <p:spPr>
          <a:xfrm>
            <a:off x="590031" y="0"/>
            <a:ext cx="11109606" cy="1059253"/>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65" name="Shape 165"/>
          <p:cNvSpPr txBox="1"/>
          <p:nvPr>
            <p:ph idx="1" type="body"/>
          </p:nvPr>
        </p:nvSpPr>
        <p:spPr>
          <a:xfrm>
            <a:off x="590029" y="1059254"/>
            <a:ext cx="11106662" cy="323164"/>
          </a:xfrm>
          <a:prstGeom prst="rect">
            <a:avLst/>
          </a:prstGeom>
          <a:noFill/>
          <a:ln>
            <a:noFill/>
          </a:ln>
        </p:spPr>
        <p:txBody>
          <a:bodyPr anchorCtr="0" anchor="t" bIns="91425" lIns="91425" rIns="91425" tIns="91425"/>
          <a:lstStyle>
            <a:lvl1pPr indent="133350" lvl="0" marL="0" marR="0" rtl="0" algn="l">
              <a:spcBef>
                <a:spcPts val="0"/>
              </a:spcBef>
              <a:spcAft>
                <a:spcPts val="200"/>
              </a:spcAft>
              <a:buClr>
                <a:srgbClr val="7F7F7F"/>
              </a:buClr>
              <a:buSzPct val="100000"/>
              <a:buFont typeface="Arial"/>
              <a:buChar char="​"/>
              <a:defRPr b="0" i="0" sz="2100" u="none" cap="none" strike="noStrike">
                <a:solidFill>
                  <a:schemeClr val="lt1"/>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oduct Staging Area - High Impact">
    <p:bg>
      <p:bgPr>
        <a:solidFill>
          <a:srgbClr val="309FFF"/>
        </a:solidFill>
      </p:bgPr>
    </p:bg>
    <p:spTree>
      <p:nvGrpSpPr>
        <p:cNvPr id="166" name="Shape 166"/>
        <p:cNvGrpSpPr/>
        <p:nvPr/>
      </p:nvGrpSpPr>
      <p:grpSpPr>
        <a:xfrm>
          <a:off x="0" y="0"/>
          <a:ext cx="0" cy="0"/>
          <a:chOff x="0" y="0"/>
          <a:chExt cx="0" cy="0"/>
        </a:xfrm>
      </p:grpSpPr>
      <p:sp>
        <p:nvSpPr>
          <p:cNvPr id="167" name="Shape 167"/>
          <p:cNvSpPr/>
          <p:nvPr/>
        </p:nvSpPr>
        <p:spPr>
          <a:xfrm>
            <a:off x="-1179112" y="1831751"/>
            <a:ext cx="117000" cy="117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68" name="Shape 168"/>
          <p:cNvSpPr/>
          <p:nvPr/>
        </p:nvSpPr>
        <p:spPr>
          <a:xfrm rot="10800000">
            <a:off x="12255088" y="2195531"/>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69" name="Shape 169"/>
          <p:cNvSpPr/>
          <p:nvPr/>
        </p:nvSpPr>
        <p:spPr>
          <a:xfrm rot="10800000">
            <a:off x="15162282" y="2571922"/>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0" name="Shape 170"/>
          <p:cNvSpPr/>
          <p:nvPr/>
        </p:nvSpPr>
        <p:spPr>
          <a:xfrm rot="10800000">
            <a:off x="12844264" y="2127443"/>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1" name="Shape 171"/>
          <p:cNvSpPr/>
          <p:nvPr/>
        </p:nvSpPr>
        <p:spPr>
          <a:xfrm rot="10800000">
            <a:off x="12515235" y="2626306"/>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2" name="Shape 172"/>
          <p:cNvSpPr/>
          <p:nvPr/>
        </p:nvSpPr>
        <p:spPr>
          <a:xfrm>
            <a:off x="7899689" y="2724091"/>
            <a:ext cx="790799"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3" name="Shape 173"/>
          <p:cNvSpPr txBox="1"/>
          <p:nvPr>
            <p:ph type="title"/>
          </p:nvPr>
        </p:nvSpPr>
        <p:spPr>
          <a:xfrm>
            <a:off x="539608" y="0"/>
            <a:ext cx="11060100" cy="11430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1pPr>
            <a:lvl2pPr indent="114300" lvl="1"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2pPr>
            <a:lvl3pPr indent="241300" lvl="2"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3pPr>
            <a:lvl4pPr indent="342900" lvl="3"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4pPr>
            <a:lvl5pPr indent="457200" lvl="4"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5pPr>
            <a:lvl6pPr indent="571500" lvl="5"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6pPr>
            <a:lvl7pPr indent="698500" lvl="6"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7pPr>
            <a:lvl8pPr indent="800100" lvl="7"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8pPr>
            <a:lvl9pPr indent="914400" lvl="8" marL="0" marR="0" rtl="0" algn="l">
              <a:lnSpc>
                <a:spcPct val="90000"/>
              </a:lnSpc>
              <a:spcBef>
                <a:spcPts val="0"/>
              </a:spcBef>
              <a:spcAft>
                <a:spcPts val="0"/>
              </a:spcAft>
              <a:buClr>
                <a:srgbClr val="FFFFFF"/>
              </a:buClr>
              <a:buFont typeface="Arial"/>
              <a:buNone/>
              <a:defRPr b="0" i="0" sz="3500" u="none" cap="none" strike="noStrike">
                <a:solidFill>
                  <a:srgbClr val="FFFFFF"/>
                </a:solidFill>
                <a:latin typeface="Arial"/>
                <a:ea typeface="Arial"/>
                <a:cs typeface="Arial"/>
                <a:sym typeface="Arial"/>
              </a:defRPr>
            </a:lvl9pPr>
          </a:lstStyle>
          <a:p/>
        </p:txBody>
      </p:sp>
      <p:sp>
        <p:nvSpPr>
          <p:cNvPr id="174" name="Shape 174"/>
          <p:cNvSpPr txBox="1"/>
          <p:nvPr>
            <p:ph idx="1" type="body"/>
          </p:nvPr>
        </p:nvSpPr>
        <p:spPr>
          <a:xfrm>
            <a:off x="539608" y="1143000"/>
            <a:ext cx="11106599" cy="342899"/>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0" lvl="1" marL="0" marR="0" rtl="0" algn="l">
              <a:lnSpc>
                <a:spcPct val="90000"/>
              </a:lnSpc>
              <a:spcBef>
                <a:spcPts val="1200"/>
              </a:spcBef>
              <a:spcAft>
                <a:spcPts val="0"/>
              </a:spcAft>
              <a:buClr>
                <a:srgbClr val="FFFFFF"/>
              </a:buClr>
              <a:buFont typeface="Arial"/>
              <a:buNone/>
              <a:defRPr b="0" baseline="30000" i="0" sz="1700" u="none" cap="none" strike="noStrike">
                <a:solidFill>
                  <a:srgbClr val="FFFFFF"/>
                </a:solidFill>
                <a:latin typeface="Arial"/>
                <a:ea typeface="Arial"/>
                <a:cs typeface="Arial"/>
                <a:sym typeface="Arial"/>
              </a:defRPr>
            </a:lvl2pPr>
            <a:lvl3pPr indent="-69850" lvl="2" marL="393700" marR="0" rtl="0" algn="l">
              <a:lnSpc>
                <a:spcPct val="90000"/>
              </a:lnSpc>
              <a:spcBef>
                <a:spcPts val="700"/>
              </a:spcBef>
              <a:spcAft>
                <a:spcPts val="0"/>
              </a:spcAft>
              <a:buClr>
                <a:srgbClr val="FFFFFF"/>
              </a:buClr>
              <a:buSzPct val="73333"/>
              <a:buFont typeface="Arial"/>
              <a:buChar char="•"/>
              <a:defRPr b="0" baseline="30000" i="0" sz="1500" u="none" cap="none" strike="noStrike">
                <a:solidFill>
                  <a:srgbClr val="FFFFFF"/>
                </a:solidFill>
                <a:latin typeface="Arial"/>
                <a:ea typeface="Arial"/>
                <a:cs typeface="Arial"/>
                <a:sym typeface="Arial"/>
              </a:defRPr>
            </a:lvl3pPr>
            <a:lvl4pPr indent="-101600" lvl="3" marL="571500" marR="0" rtl="0" algn="l">
              <a:lnSpc>
                <a:spcPct val="90000"/>
              </a:lnSpc>
              <a:spcBef>
                <a:spcPts val="800"/>
              </a:spcBef>
              <a:spcAft>
                <a:spcPts val="0"/>
              </a:spcAft>
              <a:buClr>
                <a:srgbClr val="FFFFFF"/>
              </a:buClr>
              <a:buSzPct val="72727"/>
              <a:buFont typeface="Arial"/>
              <a:buChar char="•"/>
              <a:defRPr b="0" baseline="30000" i="0" sz="1100" u="none" cap="none" strike="noStrike">
                <a:solidFill>
                  <a:srgbClr val="FFFFFF"/>
                </a:solidFill>
                <a:latin typeface="Arial"/>
                <a:ea typeface="Arial"/>
                <a:cs typeface="Arial"/>
                <a:sym typeface="Arial"/>
              </a:defRPr>
            </a:lvl4pPr>
            <a:lvl5pPr indent="-88900" lvl="4" marL="762000" marR="0" rtl="0" algn="l">
              <a:lnSpc>
                <a:spcPct val="90000"/>
              </a:lnSpc>
              <a:spcBef>
                <a:spcPts val="800"/>
              </a:spcBef>
              <a:spcAft>
                <a:spcPts val="0"/>
              </a:spcAft>
              <a:buClr>
                <a:srgbClr val="FFFFFF"/>
              </a:buClr>
              <a:buSzPct val="72727"/>
              <a:buFont typeface="Arial"/>
              <a:buChar char="•"/>
              <a:defRPr b="0" i="0" sz="1100" u="none" cap="none" strike="noStrike">
                <a:solidFill>
                  <a:srgbClr val="FFFFFF"/>
                </a:solidFill>
                <a:latin typeface="Arial"/>
                <a:ea typeface="Arial"/>
                <a:cs typeface="Arial"/>
                <a:sym typeface="Arial"/>
              </a:defRPr>
            </a:lvl5pPr>
            <a:lvl6pPr indent="571500" lvl="5"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6pPr>
            <a:lvl7pPr indent="698500" lvl="6"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7pPr>
            <a:lvl8pPr indent="800100" lvl="7"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8pPr>
            <a:lvl9pPr indent="914400" lvl="8" marL="0" marR="0" rtl="0" algn="l">
              <a:lnSpc>
                <a:spcPct val="90000"/>
              </a:lnSpc>
              <a:spcBef>
                <a:spcPts val="1200"/>
              </a:spcBef>
              <a:spcAft>
                <a:spcPts val="0"/>
              </a:spcAft>
              <a:buClr>
                <a:srgbClr val="FFFFFF"/>
              </a:buClr>
              <a:buFont typeface="Arial"/>
              <a:buNone/>
              <a:defRPr b="0" baseline="30000" i="0" sz="2100" u="none" cap="none" strike="noStrike">
                <a:solidFill>
                  <a:srgbClr val="FFFFFF"/>
                </a:solidFill>
                <a:latin typeface="Arial"/>
                <a:ea typeface="Arial"/>
                <a:cs typeface="Arial"/>
                <a:sym typeface="Arial"/>
              </a:defRPr>
            </a:lvl9pPr>
          </a:lstStyle>
          <a:p/>
        </p:txBody>
      </p:sp>
      <p:sp>
        <p:nvSpPr>
          <p:cNvPr id="175" name="Shape 175"/>
          <p:cNvSpPr/>
          <p:nvPr/>
        </p:nvSpPr>
        <p:spPr>
          <a:xfrm>
            <a:off x="-167181" y="1719848"/>
            <a:ext cx="12473699" cy="3667199"/>
          </a:xfrm>
          <a:custGeom>
            <a:pathLst>
              <a:path extrusionOk="0" h="120000" w="120000">
                <a:moveTo>
                  <a:pt x="44416" y="4805"/>
                </a:moveTo>
                <a:lnTo>
                  <a:pt x="40616" y="11394"/>
                </a:lnTo>
                <a:lnTo>
                  <a:pt x="34772" y="17727"/>
                </a:lnTo>
                <a:lnTo>
                  <a:pt x="28388" y="722"/>
                </a:lnTo>
                <a:lnTo>
                  <a:pt x="21633" y="5861"/>
                </a:lnTo>
                <a:lnTo>
                  <a:pt x="20544" y="3822"/>
                </a:lnTo>
                <a:lnTo>
                  <a:pt x="17822" y="10477"/>
                </a:lnTo>
                <a:lnTo>
                  <a:pt x="13216" y="0"/>
                </a:lnTo>
                <a:lnTo>
                  <a:pt x="305" y="23105"/>
                </a:lnTo>
                <a:lnTo>
                  <a:pt x="0" y="118827"/>
                </a:lnTo>
                <a:lnTo>
                  <a:pt x="120000" y="120000"/>
                </a:lnTo>
                <a:lnTo>
                  <a:pt x="119800" y="6655"/>
                </a:lnTo>
                <a:lnTo>
                  <a:pt x="105933" y="18661"/>
                </a:lnTo>
                <a:lnTo>
                  <a:pt x="101444" y="10511"/>
                </a:lnTo>
                <a:lnTo>
                  <a:pt x="95394" y="21944"/>
                </a:lnTo>
                <a:lnTo>
                  <a:pt x="93977" y="17866"/>
                </a:lnTo>
                <a:lnTo>
                  <a:pt x="84338" y="23172"/>
                </a:lnTo>
                <a:lnTo>
                  <a:pt x="74638" y="11961"/>
                </a:lnTo>
                <a:lnTo>
                  <a:pt x="70111" y="2211"/>
                </a:lnTo>
                <a:lnTo>
                  <a:pt x="67655" y="2411"/>
                </a:lnTo>
                <a:lnTo>
                  <a:pt x="62433" y="11072"/>
                </a:lnTo>
                <a:lnTo>
                  <a:pt x="56811" y="19422"/>
                </a:lnTo>
                <a:lnTo>
                  <a:pt x="54761" y="29977"/>
                </a:lnTo>
                <a:lnTo>
                  <a:pt x="50277" y="16600"/>
                </a:lnTo>
                <a:lnTo>
                  <a:pt x="47211" y="17144"/>
                </a:lnTo>
                <a:lnTo>
                  <a:pt x="44416" y="4805"/>
                </a:lnTo>
                <a:close/>
              </a:path>
            </a:pathLst>
          </a:custGeom>
          <a:solidFill>
            <a:srgbClr val="0A6A32"/>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6" name="Shape 176"/>
          <p:cNvSpPr/>
          <p:nvPr/>
        </p:nvSpPr>
        <p:spPr>
          <a:xfrm rot="10800000">
            <a:off x="13288626" y="2616372"/>
            <a:ext cx="108600" cy="10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77" name="Shape 177"/>
          <p:cNvSpPr/>
          <p:nvPr/>
        </p:nvSpPr>
        <p:spPr>
          <a:xfrm>
            <a:off x="1656732" y="1739230"/>
            <a:ext cx="1951499" cy="1325399"/>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8" name="Shape 178"/>
          <p:cNvSpPr/>
          <p:nvPr/>
        </p:nvSpPr>
        <p:spPr>
          <a:xfrm>
            <a:off x="4642610" y="2361627"/>
            <a:ext cx="424799" cy="397499"/>
          </a:xfrm>
          <a:custGeom>
            <a:pathLst>
              <a:path extrusionOk="0" h="120000" w="120000">
                <a:moveTo>
                  <a:pt x="29911" y="3977"/>
                </a:moveTo>
                <a:lnTo>
                  <a:pt x="0" y="62611"/>
                </a:lnTo>
                <a:lnTo>
                  <a:pt x="12222" y="120000"/>
                </a:lnTo>
                <a:lnTo>
                  <a:pt x="120000" y="0"/>
                </a:lnTo>
                <a:lnTo>
                  <a:pt x="29911" y="3977"/>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79" name="Shape 179"/>
          <p:cNvSpPr/>
          <p:nvPr/>
        </p:nvSpPr>
        <p:spPr>
          <a:xfrm flipH="1">
            <a:off x="3448234" y="1864658"/>
            <a:ext cx="1546199"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0" name="Shape 180"/>
          <p:cNvSpPr/>
          <p:nvPr/>
        </p:nvSpPr>
        <p:spPr>
          <a:xfrm flipH="1">
            <a:off x="878815" y="1973727"/>
            <a:ext cx="1312200" cy="1694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1" name="Shape 181"/>
          <p:cNvSpPr/>
          <p:nvPr/>
        </p:nvSpPr>
        <p:spPr>
          <a:xfrm>
            <a:off x="6866668" y="2081533"/>
            <a:ext cx="1619700" cy="1586099"/>
          </a:xfrm>
          <a:custGeom>
            <a:pathLst>
              <a:path extrusionOk="0" h="120000" w="120000">
                <a:moveTo>
                  <a:pt x="41283" y="0"/>
                </a:moveTo>
                <a:lnTo>
                  <a:pt x="30744" y="66872"/>
                </a:lnTo>
                <a:lnTo>
                  <a:pt x="0" y="111611"/>
                </a:lnTo>
                <a:lnTo>
                  <a:pt x="40194" y="120000"/>
                </a:lnTo>
                <a:lnTo>
                  <a:pt x="120000" y="29450"/>
                </a:lnTo>
                <a:lnTo>
                  <a:pt x="41283"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2" name="Shape 182"/>
          <p:cNvSpPr/>
          <p:nvPr/>
        </p:nvSpPr>
        <p:spPr>
          <a:xfrm flipH="1">
            <a:off x="10566407" y="2523843"/>
            <a:ext cx="7980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3" name="Shape 183"/>
          <p:cNvSpPr/>
          <p:nvPr/>
        </p:nvSpPr>
        <p:spPr>
          <a:xfrm flipH="1">
            <a:off x="8829182" y="2021476"/>
            <a:ext cx="1838400" cy="1191599"/>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4" name="Shape 184"/>
          <p:cNvSpPr/>
          <p:nvPr/>
        </p:nvSpPr>
        <p:spPr>
          <a:xfrm>
            <a:off x="5486164" y="1837421"/>
            <a:ext cx="1916699" cy="1672800"/>
          </a:xfrm>
          <a:custGeom>
            <a:pathLst>
              <a:path extrusionOk="0" h="120000" w="120000">
                <a:moveTo>
                  <a:pt x="94044" y="7494"/>
                </a:moveTo>
                <a:lnTo>
                  <a:pt x="84194" y="0"/>
                </a:lnTo>
                <a:lnTo>
                  <a:pt x="53611" y="16566"/>
                </a:lnTo>
                <a:lnTo>
                  <a:pt x="17038" y="34805"/>
                </a:lnTo>
                <a:lnTo>
                  <a:pt x="0" y="64738"/>
                </a:lnTo>
                <a:lnTo>
                  <a:pt x="35166" y="107994"/>
                </a:lnTo>
                <a:lnTo>
                  <a:pt x="75216" y="120000"/>
                </a:lnTo>
                <a:lnTo>
                  <a:pt x="112750" y="33611"/>
                </a:lnTo>
                <a:lnTo>
                  <a:pt x="120000" y="9788"/>
                </a:lnTo>
                <a:lnTo>
                  <a:pt x="104983" y="10311"/>
                </a:lnTo>
                <a:lnTo>
                  <a:pt x="94044" y="7494"/>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5" name="Shape 185"/>
          <p:cNvSpPr/>
          <p:nvPr/>
        </p:nvSpPr>
        <p:spPr>
          <a:xfrm flipH="1">
            <a:off x="1793966" y="2627202"/>
            <a:ext cx="1067400" cy="1080299"/>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sp>
        <p:nvSpPr>
          <p:cNvPr id="186" name="Shape 186"/>
          <p:cNvSpPr/>
          <p:nvPr/>
        </p:nvSpPr>
        <p:spPr>
          <a:xfrm flipH="1">
            <a:off x="-152028" y="1713030"/>
            <a:ext cx="1559099" cy="1930200"/>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000000">
              <a:alpha val="10980"/>
            </a:srgbClr>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900" u="none" cap="none" strike="noStrike">
              <a:solidFill>
                <a:srgbClr val="FFFFFF"/>
              </a:solidFill>
              <a:latin typeface="Arial"/>
              <a:ea typeface="Arial"/>
              <a:cs typeface="Arial"/>
              <a:sym typeface="Arial"/>
            </a:endParaRPr>
          </a:p>
        </p:txBody>
      </p:sp>
      <p:grpSp>
        <p:nvGrpSpPr>
          <p:cNvPr id="187" name="Shape 187"/>
          <p:cNvGrpSpPr/>
          <p:nvPr/>
        </p:nvGrpSpPr>
        <p:grpSpPr>
          <a:xfrm>
            <a:off x="-477712" y="2688541"/>
            <a:ext cx="12868324" cy="4764700"/>
            <a:chOff x="0" y="0"/>
            <a:chExt cx="25741799" cy="9529402"/>
          </a:xfrm>
        </p:grpSpPr>
        <p:sp>
          <p:nvSpPr>
            <p:cNvPr id="188" name="Shape 188"/>
            <p:cNvSpPr/>
            <p:nvPr/>
          </p:nvSpPr>
          <p:spPr>
            <a:xfrm>
              <a:off x="0" y="0"/>
              <a:ext cx="25741799" cy="4580999"/>
            </a:xfrm>
            <a:custGeom>
              <a:pathLst>
                <a:path extrusionOk="0" h="120000" w="120000">
                  <a:moveTo>
                    <a:pt x="90855" y="0"/>
                  </a:moveTo>
                  <a:lnTo>
                    <a:pt x="90294" y="9211"/>
                  </a:lnTo>
                  <a:lnTo>
                    <a:pt x="90561" y="9211"/>
                  </a:lnTo>
                  <a:lnTo>
                    <a:pt x="90277" y="13755"/>
                  </a:lnTo>
                  <a:lnTo>
                    <a:pt x="90000" y="10538"/>
                  </a:lnTo>
                  <a:lnTo>
                    <a:pt x="89561" y="15727"/>
                  </a:lnTo>
                  <a:lnTo>
                    <a:pt x="89766" y="15727"/>
                  </a:lnTo>
                  <a:lnTo>
                    <a:pt x="89416" y="19794"/>
                  </a:lnTo>
                  <a:lnTo>
                    <a:pt x="89633" y="19794"/>
                  </a:lnTo>
                  <a:lnTo>
                    <a:pt x="89383" y="22716"/>
                  </a:lnTo>
                  <a:cubicBezTo>
                    <a:pt x="89088" y="23027"/>
                    <a:pt x="88794" y="23350"/>
                    <a:pt x="88500" y="23683"/>
                  </a:cubicBezTo>
                  <a:lnTo>
                    <a:pt x="88350" y="21922"/>
                  </a:lnTo>
                  <a:lnTo>
                    <a:pt x="88505" y="21922"/>
                  </a:lnTo>
                  <a:lnTo>
                    <a:pt x="88261" y="19016"/>
                  </a:lnTo>
                  <a:lnTo>
                    <a:pt x="88400" y="19016"/>
                  </a:lnTo>
                  <a:lnTo>
                    <a:pt x="88083" y="15311"/>
                  </a:lnTo>
                  <a:lnTo>
                    <a:pt x="87766" y="19016"/>
                  </a:lnTo>
                  <a:lnTo>
                    <a:pt x="87916" y="19016"/>
                  </a:lnTo>
                  <a:lnTo>
                    <a:pt x="87661" y="21922"/>
                  </a:lnTo>
                  <a:lnTo>
                    <a:pt x="87816" y="21922"/>
                  </a:lnTo>
                  <a:lnTo>
                    <a:pt x="87583" y="24722"/>
                  </a:lnTo>
                  <a:cubicBezTo>
                    <a:pt x="87383" y="24955"/>
                    <a:pt x="87177" y="25194"/>
                    <a:pt x="86977" y="25427"/>
                  </a:cubicBezTo>
                  <a:lnTo>
                    <a:pt x="86788" y="22850"/>
                  </a:lnTo>
                  <a:lnTo>
                    <a:pt x="87005" y="22850"/>
                  </a:lnTo>
                  <a:lnTo>
                    <a:pt x="86661" y="18233"/>
                  </a:lnTo>
                  <a:lnTo>
                    <a:pt x="86855" y="18233"/>
                  </a:lnTo>
                  <a:lnTo>
                    <a:pt x="86416" y="12338"/>
                  </a:lnTo>
                  <a:lnTo>
                    <a:pt x="85972" y="18233"/>
                  </a:lnTo>
                  <a:lnTo>
                    <a:pt x="86177" y="18233"/>
                  </a:lnTo>
                  <a:lnTo>
                    <a:pt x="85827" y="22850"/>
                  </a:lnTo>
                  <a:lnTo>
                    <a:pt x="86044" y="22850"/>
                  </a:lnTo>
                  <a:lnTo>
                    <a:pt x="85744" y="26861"/>
                  </a:lnTo>
                  <a:cubicBezTo>
                    <a:pt x="85716" y="26894"/>
                    <a:pt x="85688" y="26922"/>
                    <a:pt x="85661" y="26955"/>
                  </a:cubicBezTo>
                  <a:lnTo>
                    <a:pt x="85355" y="22661"/>
                  </a:lnTo>
                  <a:lnTo>
                    <a:pt x="85550" y="22661"/>
                  </a:lnTo>
                  <a:lnTo>
                    <a:pt x="85111" y="16666"/>
                  </a:lnTo>
                  <a:lnTo>
                    <a:pt x="84800" y="20950"/>
                  </a:lnTo>
                  <a:lnTo>
                    <a:pt x="84716" y="19283"/>
                  </a:lnTo>
                  <a:lnTo>
                    <a:pt x="84866" y="19283"/>
                  </a:lnTo>
                  <a:lnTo>
                    <a:pt x="84527" y="12877"/>
                  </a:lnTo>
                  <a:lnTo>
                    <a:pt x="84194" y="19283"/>
                  </a:lnTo>
                  <a:lnTo>
                    <a:pt x="84350" y="19283"/>
                  </a:lnTo>
                  <a:lnTo>
                    <a:pt x="84250" y="21200"/>
                  </a:lnTo>
                  <a:lnTo>
                    <a:pt x="84022" y="17633"/>
                  </a:lnTo>
                  <a:lnTo>
                    <a:pt x="83788" y="21216"/>
                  </a:lnTo>
                  <a:lnTo>
                    <a:pt x="83627" y="18533"/>
                  </a:lnTo>
                  <a:lnTo>
                    <a:pt x="83877" y="18533"/>
                  </a:lnTo>
                  <a:lnTo>
                    <a:pt x="83316" y="9327"/>
                  </a:lnTo>
                  <a:lnTo>
                    <a:pt x="82755" y="18533"/>
                  </a:lnTo>
                  <a:lnTo>
                    <a:pt x="83022" y="18533"/>
                  </a:lnTo>
                  <a:lnTo>
                    <a:pt x="82572" y="25761"/>
                  </a:lnTo>
                  <a:lnTo>
                    <a:pt x="82844" y="25761"/>
                  </a:lnTo>
                  <a:lnTo>
                    <a:pt x="82577" y="30177"/>
                  </a:lnTo>
                  <a:lnTo>
                    <a:pt x="82300" y="26105"/>
                  </a:lnTo>
                  <a:lnTo>
                    <a:pt x="82572" y="26105"/>
                  </a:lnTo>
                  <a:lnTo>
                    <a:pt x="82138" y="19783"/>
                  </a:lnTo>
                  <a:lnTo>
                    <a:pt x="82388" y="19783"/>
                  </a:lnTo>
                  <a:lnTo>
                    <a:pt x="81827" y="11716"/>
                  </a:lnTo>
                  <a:lnTo>
                    <a:pt x="81266" y="19783"/>
                  </a:lnTo>
                  <a:lnTo>
                    <a:pt x="81527" y="19783"/>
                  </a:lnTo>
                  <a:lnTo>
                    <a:pt x="81083" y="26105"/>
                  </a:lnTo>
                  <a:lnTo>
                    <a:pt x="81355" y="26105"/>
                  </a:lnTo>
                  <a:lnTo>
                    <a:pt x="80961" y="31855"/>
                  </a:lnTo>
                  <a:cubicBezTo>
                    <a:pt x="80877" y="31927"/>
                    <a:pt x="80794" y="32016"/>
                    <a:pt x="80716" y="32094"/>
                  </a:cubicBezTo>
                  <a:lnTo>
                    <a:pt x="80366" y="25977"/>
                  </a:lnTo>
                  <a:lnTo>
                    <a:pt x="80638" y="25977"/>
                  </a:lnTo>
                  <a:lnTo>
                    <a:pt x="80205" y="18361"/>
                  </a:lnTo>
                  <a:lnTo>
                    <a:pt x="80455" y="18361"/>
                  </a:lnTo>
                  <a:lnTo>
                    <a:pt x="79894" y="8627"/>
                  </a:lnTo>
                  <a:lnTo>
                    <a:pt x="79333" y="18361"/>
                  </a:lnTo>
                  <a:lnTo>
                    <a:pt x="79594" y="18361"/>
                  </a:lnTo>
                  <a:lnTo>
                    <a:pt x="79227" y="24605"/>
                  </a:lnTo>
                  <a:lnTo>
                    <a:pt x="78983" y="21694"/>
                  </a:lnTo>
                  <a:lnTo>
                    <a:pt x="78422" y="28372"/>
                  </a:lnTo>
                  <a:lnTo>
                    <a:pt x="78683" y="28372"/>
                  </a:lnTo>
                  <a:lnTo>
                    <a:pt x="78238" y="33600"/>
                  </a:lnTo>
                  <a:lnTo>
                    <a:pt x="78511" y="33600"/>
                  </a:lnTo>
                  <a:lnTo>
                    <a:pt x="78477" y="34044"/>
                  </a:lnTo>
                  <a:cubicBezTo>
                    <a:pt x="78250" y="34233"/>
                    <a:pt x="78016" y="34444"/>
                    <a:pt x="77788" y="34627"/>
                  </a:cubicBezTo>
                  <a:lnTo>
                    <a:pt x="77455" y="29305"/>
                  </a:lnTo>
                  <a:lnTo>
                    <a:pt x="77705" y="29305"/>
                  </a:lnTo>
                  <a:lnTo>
                    <a:pt x="77144" y="20522"/>
                  </a:lnTo>
                  <a:lnTo>
                    <a:pt x="76577" y="29305"/>
                  </a:lnTo>
                  <a:lnTo>
                    <a:pt x="76844" y="29305"/>
                  </a:lnTo>
                  <a:lnTo>
                    <a:pt x="76494" y="34722"/>
                  </a:lnTo>
                  <a:lnTo>
                    <a:pt x="76244" y="31761"/>
                  </a:lnTo>
                  <a:lnTo>
                    <a:pt x="76455" y="31761"/>
                  </a:lnTo>
                  <a:lnTo>
                    <a:pt x="76116" y="27705"/>
                  </a:lnTo>
                  <a:lnTo>
                    <a:pt x="76316" y="27705"/>
                  </a:lnTo>
                  <a:lnTo>
                    <a:pt x="75877" y="22516"/>
                  </a:lnTo>
                  <a:lnTo>
                    <a:pt x="75444" y="27705"/>
                  </a:lnTo>
                  <a:lnTo>
                    <a:pt x="75650" y="27705"/>
                  </a:lnTo>
                  <a:lnTo>
                    <a:pt x="75300" y="31761"/>
                  </a:lnTo>
                  <a:lnTo>
                    <a:pt x="75511" y="31761"/>
                  </a:lnTo>
                  <a:lnTo>
                    <a:pt x="75122" y="36416"/>
                  </a:lnTo>
                  <a:lnTo>
                    <a:pt x="75055" y="35616"/>
                  </a:lnTo>
                  <a:lnTo>
                    <a:pt x="75138" y="35616"/>
                  </a:lnTo>
                  <a:lnTo>
                    <a:pt x="74955" y="33466"/>
                  </a:lnTo>
                  <a:lnTo>
                    <a:pt x="74777" y="35616"/>
                  </a:lnTo>
                  <a:lnTo>
                    <a:pt x="74861" y="35616"/>
                  </a:lnTo>
                  <a:lnTo>
                    <a:pt x="74755" y="36833"/>
                  </a:lnTo>
                  <a:cubicBezTo>
                    <a:pt x="74550" y="36966"/>
                    <a:pt x="74344" y="37077"/>
                    <a:pt x="74138" y="37205"/>
                  </a:cubicBezTo>
                  <a:lnTo>
                    <a:pt x="73794" y="33066"/>
                  </a:lnTo>
                  <a:lnTo>
                    <a:pt x="74005" y="33066"/>
                  </a:lnTo>
                  <a:lnTo>
                    <a:pt x="73672" y="29005"/>
                  </a:lnTo>
                  <a:lnTo>
                    <a:pt x="73861" y="29005"/>
                  </a:lnTo>
                  <a:lnTo>
                    <a:pt x="73427" y="23816"/>
                  </a:lnTo>
                  <a:lnTo>
                    <a:pt x="72988" y="29005"/>
                  </a:lnTo>
                  <a:lnTo>
                    <a:pt x="73194" y="29005"/>
                  </a:lnTo>
                  <a:lnTo>
                    <a:pt x="72850" y="33066"/>
                  </a:lnTo>
                  <a:lnTo>
                    <a:pt x="73061" y="33066"/>
                  </a:lnTo>
                  <a:lnTo>
                    <a:pt x="72661" y="37872"/>
                  </a:lnTo>
                  <a:lnTo>
                    <a:pt x="73055" y="37872"/>
                  </a:lnTo>
                  <a:cubicBezTo>
                    <a:pt x="72794" y="38022"/>
                    <a:pt x="72533" y="38194"/>
                    <a:pt x="72272" y="38338"/>
                  </a:cubicBezTo>
                  <a:lnTo>
                    <a:pt x="71877" y="33600"/>
                  </a:lnTo>
                  <a:lnTo>
                    <a:pt x="72155" y="33600"/>
                  </a:lnTo>
                  <a:lnTo>
                    <a:pt x="71722" y="28372"/>
                  </a:lnTo>
                  <a:lnTo>
                    <a:pt x="71972" y="28372"/>
                  </a:lnTo>
                  <a:lnTo>
                    <a:pt x="71411" y="21694"/>
                  </a:lnTo>
                  <a:lnTo>
                    <a:pt x="70844" y="28372"/>
                  </a:lnTo>
                  <a:lnTo>
                    <a:pt x="71111" y="28372"/>
                  </a:lnTo>
                  <a:lnTo>
                    <a:pt x="70661" y="33600"/>
                  </a:lnTo>
                  <a:lnTo>
                    <a:pt x="70938" y="33600"/>
                  </a:lnTo>
                  <a:lnTo>
                    <a:pt x="70466" y="39233"/>
                  </a:lnTo>
                  <a:cubicBezTo>
                    <a:pt x="70055" y="39427"/>
                    <a:pt x="69638" y="39616"/>
                    <a:pt x="69227" y="39783"/>
                  </a:cubicBezTo>
                  <a:lnTo>
                    <a:pt x="69066" y="38061"/>
                  </a:lnTo>
                  <a:lnTo>
                    <a:pt x="69172" y="38061"/>
                  </a:lnTo>
                  <a:lnTo>
                    <a:pt x="69000" y="36250"/>
                  </a:lnTo>
                  <a:lnTo>
                    <a:pt x="69100" y="36250"/>
                  </a:lnTo>
                  <a:lnTo>
                    <a:pt x="68883" y="33944"/>
                  </a:lnTo>
                  <a:lnTo>
                    <a:pt x="68661" y="36250"/>
                  </a:lnTo>
                  <a:lnTo>
                    <a:pt x="68766" y="36250"/>
                  </a:lnTo>
                  <a:lnTo>
                    <a:pt x="68594" y="38061"/>
                  </a:lnTo>
                  <a:lnTo>
                    <a:pt x="68700" y="38061"/>
                  </a:lnTo>
                  <a:lnTo>
                    <a:pt x="68511" y="40055"/>
                  </a:lnTo>
                  <a:cubicBezTo>
                    <a:pt x="68311" y="40133"/>
                    <a:pt x="68105" y="40211"/>
                    <a:pt x="67900" y="40283"/>
                  </a:cubicBezTo>
                  <a:lnTo>
                    <a:pt x="67738" y="38338"/>
                  </a:lnTo>
                  <a:lnTo>
                    <a:pt x="68088" y="38338"/>
                  </a:lnTo>
                  <a:lnTo>
                    <a:pt x="67538" y="31727"/>
                  </a:lnTo>
                  <a:lnTo>
                    <a:pt x="67855" y="31727"/>
                  </a:lnTo>
                  <a:lnTo>
                    <a:pt x="67144" y="23288"/>
                  </a:lnTo>
                  <a:lnTo>
                    <a:pt x="66433" y="31727"/>
                  </a:lnTo>
                  <a:lnTo>
                    <a:pt x="66766" y="31727"/>
                  </a:lnTo>
                  <a:lnTo>
                    <a:pt x="66200" y="38338"/>
                  </a:lnTo>
                  <a:lnTo>
                    <a:pt x="66550" y="38338"/>
                  </a:lnTo>
                  <a:lnTo>
                    <a:pt x="66344" y="40783"/>
                  </a:lnTo>
                  <a:cubicBezTo>
                    <a:pt x="66166" y="40833"/>
                    <a:pt x="65983" y="40883"/>
                    <a:pt x="65800" y="40927"/>
                  </a:cubicBezTo>
                  <a:lnTo>
                    <a:pt x="65694" y="39444"/>
                  </a:lnTo>
                  <a:lnTo>
                    <a:pt x="65844" y="39444"/>
                  </a:lnTo>
                  <a:lnTo>
                    <a:pt x="65511" y="34816"/>
                  </a:lnTo>
                  <a:lnTo>
                    <a:pt x="65177" y="39444"/>
                  </a:lnTo>
                  <a:lnTo>
                    <a:pt x="65333" y="39444"/>
                  </a:lnTo>
                  <a:lnTo>
                    <a:pt x="65211" y="41083"/>
                  </a:lnTo>
                  <a:cubicBezTo>
                    <a:pt x="65050" y="41122"/>
                    <a:pt x="64888" y="41172"/>
                    <a:pt x="64727" y="41211"/>
                  </a:cubicBezTo>
                  <a:lnTo>
                    <a:pt x="64427" y="37622"/>
                  </a:lnTo>
                  <a:lnTo>
                    <a:pt x="64788" y="37622"/>
                  </a:lnTo>
                  <a:lnTo>
                    <a:pt x="64216" y="30811"/>
                  </a:lnTo>
                  <a:lnTo>
                    <a:pt x="64550" y="30811"/>
                  </a:lnTo>
                  <a:lnTo>
                    <a:pt x="63816" y="22111"/>
                  </a:lnTo>
                  <a:lnTo>
                    <a:pt x="63083" y="30811"/>
                  </a:lnTo>
                  <a:lnTo>
                    <a:pt x="63427" y="30811"/>
                  </a:lnTo>
                  <a:lnTo>
                    <a:pt x="62844" y="37622"/>
                  </a:lnTo>
                  <a:lnTo>
                    <a:pt x="63200" y="37622"/>
                  </a:lnTo>
                  <a:lnTo>
                    <a:pt x="62877" y="41511"/>
                  </a:lnTo>
                  <a:cubicBezTo>
                    <a:pt x="62127" y="41611"/>
                    <a:pt x="61383" y="41683"/>
                    <a:pt x="60633" y="41711"/>
                  </a:cubicBezTo>
                  <a:lnTo>
                    <a:pt x="60233" y="36905"/>
                  </a:lnTo>
                  <a:lnTo>
                    <a:pt x="60633" y="36905"/>
                  </a:lnTo>
                  <a:lnTo>
                    <a:pt x="59738" y="26283"/>
                  </a:lnTo>
                  <a:lnTo>
                    <a:pt x="58844" y="36905"/>
                  </a:lnTo>
                  <a:lnTo>
                    <a:pt x="59266" y="36905"/>
                  </a:lnTo>
                  <a:lnTo>
                    <a:pt x="59038" y="39516"/>
                  </a:lnTo>
                  <a:lnTo>
                    <a:pt x="58522" y="33277"/>
                  </a:lnTo>
                  <a:lnTo>
                    <a:pt x="59005" y="33277"/>
                  </a:lnTo>
                  <a:lnTo>
                    <a:pt x="57927" y="20511"/>
                  </a:lnTo>
                  <a:lnTo>
                    <a:pt x="56872" y="33027"/>
                  </a:lnTo>
                  <a:lnTo>
                    <a:pt x="56572" y="28411"/>
                  </a:lnTo>
                  <a:lnTo>
                    <a:pt x="56088" y="35905"/>
                  </a:lnTo>
                  <a:lnTo>
                    <a:pt x="56316" y="35905"/>
                  </a:lnTo>
                  <a:lnTo>
                    <a:pt x="55983" y="40950"/>
                  </a:lnTo>
                  <a:lnTo>
                    <a:pt x="55772" y="37038"/>
                  </a:lnTo>
                  <a:lnTo>
                    <a:pt x="56027" y="37038"/>
                  </a:lnTo>
                  <a:lnTo>
                    <a:pt x="55461" y="26811"/>
                  </a:lnTo>
                  <a:lnTo>
                    <a:pt x="54900" y="37038"/>
                  </a:lnTo>
                  <a:lnTo>
                    <a:pt x="55161" y="37038"/>
                  </a:lnTo>
                  <a:lnTo>
                    <a:pt x="54927" y="41200"/>
                  </a:lnTo>
                  <a:cubicBezTo>
                    <a:pt x="54816" y="41177"/>
                    <a:pt x="54705" y="41161"/>
                    <a:pt x="54594" y="41138"/>
                  </a:cubicBezTo>
                  <a:lnTo>
                    <a:pt x="54588" y="41083"/>
                  </a:lnTo>
                  <a:lnTo>
                    <a:pt x="54805" y="41083"/>
                  </a:lnTo>
                  <a:lnTo>
                    <a:pt x="54466" y="36466"/>
                  </a:lnTo>
                  <a:lnTo>
                    <a:pt x="54661" y="36466"/>
                  </a:lnTo>
                  <a:lnTo>
                    <a:pt x="54222" y="30572"/>
                  </a:lnTo>
                  <a:lnTo>
                    <a:pt x="53872" y="35305"/>
                  </a:lnTo>
                  <a:lnTo>
                    <a:pt x="53544" y="31116"/>
                  </a:lnTo>
                  <a:lnTo>
                    <a:pt x="53905" y="31116"/>
                  </a:lnTo>
                  <a:lnTo>
                    <a:pt x="53100" y="20955"/>
                  </a:lnTo>
                  <a:lnTo>
                    <a:pt x="52288" y="31116"/>
                  </a:lnTo>
                  <a:lnTo>
                    <a:pt x="52666" y="31116"/>
                  </a:lnTo>
                  <a:lnTo>
                    <a:pt x="52338" y="35177"/>
                  </a:lnTo>
                  <a:lnTo>
                    <a:pt x="51888" y="30222"/>
                  </a:lnTo>
                  <a:lnTo>
                    <a:pt x="51761" y="31616"/>
                  </a:lnTo>
                  <a:lnTo>
                    <a:pt x="51250" y="24005"/>
                  </a:lnTo>
                  <a:lnTo>
                    <a:pt x="51683" y="24005"/>
                  </a:lnTo>
                  <a:lnTo>
                    <a:pt x="50716" y="9722"/>
                  </a:lnTo>
                  <a:lnTo>
                    <a:pt x="49750" y="24005"/>
                  </a:lnTo>
                  <a:lnTo>
                    <a:pt x="50205" y="24005"/>
                  </a:lnTo>
                  <a:lnTo>
                    <a:pt x="49433" y="35188"/>
                  </a:lnTo>
                  <a:lnTo>
                    <a:pt x="49905" y="35188"/>
                  </a:lnTo>
                  <a:lnTo>
                    <a:pt x="49622" y="39450"/>
                  </a:lnTo>
                  <a:cubicBezTo>
                    <a:pt x="49572" y="39427"/>
                    <a:pt x="49522" y="39400"/>
                    <a:pt x="49472" y="39377"/>
                  </a:cubicBezTo>
                  <a:lnTo>
                    <a:pt x="49072" y="34961"/>
                  </a:lnTo>
                  <a:lnTo>
                    <a:pt x="49327" y="34961"/>
                  </a:lnTo>
                  <a:lnTo>
                    <a:pt x="48761" y="28805"/>
                  </a:lnTo>
                  <a:lnTo>
                    <a:pt x="48438" y="32344"/>
                  </a:lnTo>
                  <a:lnTo>
                    <a:pt x="48238" y="30127"/>
                  </a:lnTo>
                  <a:lnTo>
                    <a:pt x="48488" y="30127"/>
                  </a:lnTo>
                  <a:lnTo>
                    <a:pt x="47927" y="23983"/>
                  </a:lnTo>
                  <a:lnTo>
                    <a:pt x="47366" y="30127"/>
                  </a:lnTo>
                  <a:lnTo>
                    <a:pt x="47633" y="30127"/>
                  </a:lnTo>
                  <a:lnTo>
                    <a:pt x="47183" y="34950"/>
                  </a:lnTo>
                  <a:lnTo>
                    <a:pt x="47461" y="34950"/>
                  </a:lnTo>
                  <a:lnTo>
                    <a:pt x="47161" y="38205"/>
                  </a:lnTo>
                  <a:cubicBezTo>
                    <a:pt x="46827" y="38016"/>
                    <a:pt x="46494" y="37855"/>
                    <a:pt x="46161" y="37655"/>
                  </a:cubicBezTo>
                  <a:lnTo>
                    <a:pt x="46133" y="37188"/>
                  </a:lnTo>
                  <a:lnTo>
                    <a:pt x="46438" y="37188"/>
                  </a:lnTo>
                  <a:lnTo>
                    <a:pt x="45950" y="28744"/>
                  </a:lnTo>
                  <a:lnTo>
                    <a:pt x="46233" y="28744"/>
                  </a:lnTo>
                  <a:lnTo>
                    <a:pt x="45600" y="17972"/>
                  </a:lnTo>
                  <a:lnTo>
                    <a:pt x="44961" y="28744"/>
                  </a:lnTo>
                  <a:lnTo>
                    <a:pt x="45261" y="28744"/>
                  </a:lnTo>
                  <a:lnTo>
                    <a:pt x="44983" y="33361"/>
                  </a:lnTo>
                  <a:lnTo>
                    <a:pt x="44750" y="30533"/>
                  </a:lnTo>
                  <a:lnTo>
                    <a:pt x="44966" y="30533"/>
                  </a:lnTo>
                  <a:lnTo>
                    <a:pt x="44483" y="24783"/>
                  </a:lnTo>
                  <a:lnTo>
                    <a:pt x="44000" y="30533"/>
                  </a:lnTo>
                  <a:lnTo>
                    <a:pt x="44227" y="30533"/>
                  </a:lnTo>
                  <a:lnTo>
                    <a:pt x="43838" y="35033"/>
                  </a:lnTo>
                  <a:lnTo>
                    <a:pt x="44077" y="35033"/>
                  </a:lnTo>
                  <a:lnTo>
                    <a:pt x="43977" y="36216"/>
                  </a:lnTo>
                  <a:cubicBezTo>
                    <a:pt x="43788" y="36088"/>
                    <a:pt x="43600" y="35983"/>
                    <a:pt x="43416" y="35844"/>
                  </a:cubicBezTo>
                  <a:cubicBezTo>
                    <a:pt x="43350" y="35766"/>
                    <a:pt x="43288" y="35711"/>
                    <a:pt x="43227" y="35638"/>
                  </a:cubicBezTo>
                  <a:lnTo>
                    <a:pt x="43161" y="34805"/>
                  </a:lnTo>
                  <a:lnTo>
                    <a:pt x="43322" y="34805"/>
                  </a:lnTo>
                  <a:lnTo>
                    <a:pt x="43061" y="31705"/>
                  </a:lnTo>
                  <a:lnTo>
                    <a:pt x="43211" y="31705"/>
                  </a:lnTo>
                  <a:lnTo>
                    <a:pt x="42877" y="27744"/>
                  </a:lnTo>
                  <a:lnTo>
                    <a:pt x="42544" y="31705"/>
                  </a:lnTo>
                  <a:lnTo>
                    <a:pt x="42700" y="31705"/>
                  </a:lnTo>
                  <a:lnTo>
                    <a:pt x="42438" y="34766"/>
                  </a:lnTo>
                  <a:cubicBezTo>
                    <a:pt x="42383" y="34700"/>
                    <a:pt x="42322" y="34616"/>
                    <a:pt x="42261" y="34555"/>
                  </a:cubicBezTo>
                  <a:lnTo>
                    <a:pt x="41994" y="31322"/>
                  </a:lnTo>
                  <a:lnTo>
                    <a:pt x="42205" y="31322"/>
                  </a:lnTo>
                  <a:lnTo>
                    <a:pt x="41866" y="27255"/>
                  </a:lnTo>
                  <a:lnTo>
                    <a:pt x="42061" y="27255"/>
                  </a:lnTo>
                  <a:lnTo>
                    <a:pt x="41627" y="22083"/>
                  </a:lnTo>
                  <a:lnTo>
                    <a:pt x="41188" y="27255"/>
                  </a:lnTo>
                  <a:lnTo>
                    <a:pt x="41394" y="27255"/>
                  </a:lnTo>
                  <a:lnTo>
                    <a:pt x="41044" y="31322"/>
                  </a:lnTo>
                  <a:lnTo>
                    <a:pt x="41261" y="31322"/>
                  </a:lnTo>
                  <a:lnTo>
                    <a:pt x="41083" y="33472"/>
                  </a:lnTo>
                  <a:cubicBezTo>
                    <a:pt x="40705" y="33166"/>
                    <a:pt x="40327" y="32866"/>
                    <a:pt x="39955" y="32633"/>
                  </a:cubicBezTo>
                  <a:lnTo>
                    <a:pt x="39922" y="32277"/>
                  </a:lnTo>
                  <a:lnTo>
                    <a:pt x="40072" y="32277"/>
                  </a:lnTo>
                  <a:lnTo>
                    <a:pt x="39838" y="29505"/>
                  </a:lnTo>
                  <a:lnTo>
                    <a:pt x="39972" y="29505"/>
                  </a:lnTo>
                  <a:lnTo>
                    <a:pt x="39672" y="25961"/>
                  </a:lnTo>
                  <a:lnTo>
                    <a:pt x="39372" y="29505"/>
                  </a:lnTo>
                  <a:lnTo>
                    <a:pt x="39516" y="29505"/>
                  </a:lnTo>
                  <a:lnTo>
                    <a:pt x="39433" y="30472"/>
                  </a:lnTo>
                  <a:lnTo>
                    <a:pt x="39116" y="26688"/>
                  </a:lnTo>
                  <a:lnTo>
                    <a:pt x="39333" y="26688"/>
                  </a:lnTo>
                  <a:lnTo>
                    <a:pt x="38850" y="20938"/>
                  </a:lnTo>
                  <a:lnTo>
                    <a:pt x="38416" y="26083"/>
                  </a:lnTo>
                  <a:lnTo>
                    <a:pt x="38266" y="24244"/>
                  </a:lnTo>
                  <a:lnTo>
                    <a:pt x="38477" y="24244"/>
                  </a:lnTo>
                  <a:lnTo>
                    <a:pt x="37994" y="18494"/>
                  </a:lnTo>
                  <a:lnTo>
                    <a:pt x="37511" y="24244"/>
                  </a:lnTo>
                  <a:lnTo>
                    <a:pt x="37738" y="24244"/>
                  </a:lnTo>
                  <a:lnTo>
                    <a:pt x="37355" y="28755"/>
                  </a:lnTo>
                  <a:lnTo>
                    <a:pt x="37588" y="28755"/>
                  </a:lnTo>
                  <a:lnTo>
                    <a:pt x="37355" y="31605"/>
                  </a:lnTo>
                  <a:cubicBezTo>
                    <a:pt x="37338" y="31600"/>
                    <a:pt x="37322" y="31583"/>
                    <a:pt x="37305" y="31583"/>
                  </a:cubicBezTo>
                  <a:lnTo>
                    <a:pt x="37022" y="27216"/>
                  </a:lnTo>
                  <a:lnTo>
                    <a:pt x="37238" y="27216"/>
                  </a:lnTo>
                  <a:lnTo>
                    <a:pt x="36755" y="19733"/>
                  </a:lnTo>
                  <a:lnTo>
                    <a:pt x="36272" y="27216"/>
                  </a:lnTo>
                  <a:lnTo>
                    <a:pt x="36500" y="27216"/>
                  </a:lnTo>
                  <a:lnTo>
                    <a:pt x="36216" y="31550"/>
                  </a:lnTo>
                  <a:cubicBezTo>
                    <a:pt x="35222" y="31588"/>
                    <a:pt x="34233" y="31894"/>
                    <a:pt x="33244" y="32444"/>
                  </a:cubicBezTo>
                  <a:lnTo>
                    <a:pt x="32966" y="27827"/>
                  </a:lnTo>
                  <a:lnTo>
                    <a:pt x="33238" y="27827"/>
                  </a:lnTo>
                  <a:lnTo>
                    <a:pt x="32805" y="20605"/>
                  </a:lnTo>
                  <a:lnTo>
                    <a:pt x="33055" y="20605"/>
                  </a:lnTo>
                  <a:lnTo>
                    <a:pt x="32494" y="11394"/>
                  </a:lnTo>
                  <a:lnTo>
                    <a:pt x="31933" y="20605"/>
                  </a:lnTo>
                  <a:lnTo>
                    <a:pt x="32200" y="20605"/>
                  </a:lnTo>
                  <a:lnTo>
                    <a:pt x="31955" y="24494"/>
                  </a:lnTo>
                  <a:lnTo>
                    <a:pt x="31644" y="20833"/>
                  </a:lnTo>
                  <a:lnTo>
                    <a:pt x="31200" y="26044"/>
                  </a:lnTo>
                  <a:lnTo>
                    <a:pt x="31405" y="26044"/>
                  </a:lnTo>
                  <a:lnTo>
                    <a:pt x="31050" y="30116"/>
                  </a:lnTo>
                  <a:lnTo>
                    <a:pt x="31272" y="30116"/>
                  </a:lnTo>
                  <a:lnTo>
                    <a:pt x="30927" y="34183"/>
                  </a:lnTo>
                  <a:cubicBezTo>
                    <a:pt x="30894" y="34211"/>
                    <a:pt x="30861" y="34233"/>
                    <a:pt x="30827" y="34266"/>
                  </a:cubicBezTo>
                  <a:cubicBezTo>
                    <a:pt x="30511" y="34583"/>
                    <a:pt x="30200" y="35000"/>
                    <a:pt x="29883" y="35366"/>
                  </a:cubicBezTo>
                  <a:lnTo>
                    <a:pt x="29694" y="33111"/>
                  </a:lnTo>
                  <a:lnTo>
                    <a:pt x="29844" y="33111"/>
                  </a:lnTo>
                  <a:lnTo>
                    <a:pt x="29600" y="30211"/>
                  </a:lnTo>
                  <a:lnTo>
                    <a:pt x="29744" y="30211"/>
                  </a:lnTo>
                  <a:lnTo>
                    <a:pt x="29427" y="26500"/>
                  </a:lnTo>
                  <a:lnTo>
                    <a:pt x="29105" y="30211"/>
                  </a:lnTo>
                  <a:lnTo>
                    <a:pt x="29255" y="30211"/>
                  </a:lnTo>
                  <a:lnTo>
                    <a:pt x="29005" y="33111"/>
                  </a:lnTo>
                  <a:lnTo>
                    <a:pt x="29161" y="33111"/>
                  </a:lnTo>
                  <a:lnTo>
                    <a:pt x="28872" y="36533"/>
                  </a:lnTo>
                  <a:cubicBezTo>
                    <a:pt x="28788" y="36638"/>
                    <a:pt x="28700" y="36761"/>
                    <a:pt x="28616" y="36872"/>
                  </a:cubicBezTo>
                  <a:lnTo>
                    <a:pt x="28405" y="34038"/>
                  </a:lnTo>
                  <a:lnTo>
                    <a:pt x="28622" y="34038"/>
                  </a:lnTo>
                  <a:lnTo>
                    <a:pt x="28283" y="29483"/>
                  </a:lnTo>
                  <a:lnTo>
                    <a:pt x="28477" y="29483"/>
                  </a:lnTo>
                  <a:lnTo>
                    <a:pt x="28038" y="23672"/>
                  </a:lnTo>
                  <a:lnTo>
                    <a:pt x="27605" y="29483"/>
                  </a:lnTo>
                  <a:lnTo>
                    <a:pt x="27811" y="29483"/>
                  </a:lnTo>
                  <a:lnTo>
                    <a:pt x="27461" y="34038"/>
                  </a:lnTo>
                  <a:lnTo>
                    <a:pt x="27672" y="34038"/>
                  </a:lnTo>
                  <a:lnTo>
                    <a:pt x="27327" y="38638"/>
                  </a:lnTo>
                  <a:cubicBezTo>
                    <a:pt x="27277" y="38716"/>
                    <a:pt x="27222" y="38783"/>
                    <a:pt x="27172" y="38861"/>
                  </a:cubicBezTo>
                  <a:lnTo>
                    <a:pt x="26750" y="33061"/>
                  </a:lnTo>
                  <a:lnTo>
                    <a:pt x="26394" y="37966"/>
                  </a:lnTo>
                  <a:lnTo>
                    <a:pt x="26105" y="32505"/>
                  </a:lnTo>
                  <a:lnTo>
                    <a:pt x="25944" y="35616"/>
                  </a:lnTo>
                  <a:lnTo>
                    <a:pt x="25661" y="31166"/>
                  </a:lnTo>
                  <a:lnTo>
                    <a:pt x="25427" y="34766"/>
                  </a:lnTo>
                  <a:lnTo>
                    <a:pt x="25266" y="32083"/>
                  </a:lnTo>
                  <a:lnTo>
                    <a:pt x="25516" y="32083"/>
                  </a:lnTo>
                  <a:lnTo>
                    <a:pt x="24955" y="22861"/>
                  </a:lnTo>
                  <a:lnTo>
                    <a:pt x="24394" y="32083"/>
                  </a:lnTo>
                  <a:lnTo>
                    <a:pt x="24655" y="32083"/>
                  </a:lnTo>
                  <a:lnTo>
                    <a:pt x="24211" y="39294"/>
                  </a:lnTo>
                  <a:lnTo>
                    <a:pt x="24483" y="39294"/>
                  </a:lnTo>
                  <a:lnTo>
                    <a:pt x="24266" y="42944"/>
                  </a:lnTo>
                  <a:cubicBezTo>
                    <a:pt x="24211" y="43016"/>
                    <a:pt x="24161" y="43083"/>
                    <a:pt x="24111" y="43155"/>
                  </a:cubicBezTo>
                  <a:lnTo>
                    <a:pt x="23938" y="40650"/>
                  </a:lnTo>
                  <a:lnTo>
                    <a:pt x="24211" y="40650"/>
                  </a:lnTo>
                  <a:lnTo>
                    <a:pt x="23777" y="34316"/>
                  </a:lnTo>
                  <a:lnTo>
                    <a:pt x="24027" y="34316"/>
                  </a:lnTo>
                  <a:lnTo>
                    <a:pt x="23466" y="26250"/>
                  </a:lnTo>
                  <a:lnTo>
                    <a:pt x="22900" y="34316"/>
                  </a:lnTo>
                  <a:lnTo>
                    <a:pt x="23166" y="34316"/>
                  </a:lnTo>
                  <a:lnTo>
                    <a:pt x="22716" y="40650"/>
                  </a:lnTo>
                  <a:lnTo>
                    <a:pt x="22994" y="40650"/>
                  </a:lnTo>
                  <a:lnTo>
                    <a:pt x="22694" y="44983"/>
                  </a:lnTo>
                  <a:cubicBezTo>
                    <a:pt x="22555" y="45144"/>
                    <a:pt x="22422" y="45294"/>
                    <a:pt x="22288" y="45450"/>
                  </a:cubicBezTo>
                  <a:lnTo>
                    <a:pt x="22005" y="40511"/>
                  </a:lnTo>
                  <a:lnTo>
                    <a:pt x="22277" y="40511"/>
                  </a:lnTo>
                  <a:lnTo>
                    <a:pt x="21844" y="32894"/>
                  </a:lnTo>
                  <a:lnTo>
                    <a:pt x="22094" y="32894"/>
                  </a:lnTo>
                  <a:lnTo>
                    <a:pt x="21533" y="23161"/>
                  </a:lnTo>
                  <a:lnTo>
                    <a:pt x="20966" y="32894"/>
                  </a:lnTo>
                  <a:lnTo>
                    <a:pt x="21233" y="32894"/>
                  </a:lnTo>
                  <a:lnTo>
                    <a:pt x="21022" y="36511"/>
                  </a:lnTo>
                  <a:lnTo>
                    <a:pt x="20622" y="31772"/>
                  </a:lnTo>
                  <a:lnTo>
                    <a:pt x="20061" y="38444"/>
                  </a:lnTo>
                  <a:lnTo>
                    <a:pt x="20322" y="38444"/>
                  </a:lnTo>
                  <a:lnTo>
                    <a:pt x="19872" y="43672"/>
                  </a:lnTo>
                  <a:lnTo>
                    <a:pt x="20150" y="43672"/>
                  </a:lnTo>
                  <a:lnTo>
                    <a:pt x="19800" y="47883"/>
                  </a:lnTo>
                  <a:cubicBezTo>
                    <a:pt x="19655" y="48000"/>
                    <a:pt x="19516" y="48100"/>
                    <a:pt x="19372" y="48205"/>
                  </a:cubicBezTo>
                  <a:lnTo>
                    <a:pt x="19250" y="46272"/>
                  </a:lnTo>
                  <a:lnTo>
                    <a:pt x="19527" y="46272"/>
                  </a:lnTo>
                  <a:lnTo>
                    <a:pt x="19088" y="39377"/>
                  </a:lnTo>
                  <a:lnTo>
                    <a:pt x="19344" y="39377"/>
                  </a:lnTo>
                  <a:lnTo>
                    <a:pt x="18777" y="30594"/>
                  </a:lnTo>
                  <a:lnTo>
                    <a:pt x="18216" y="39377"/>
                  </a:lnTo>
                  <a:lnTo>
                    <a:pt x="18483" y="39377"/>
                  </a:lnTo>
                  <a:lnTo>
                    <a:pt x="18033" y="46272"/>
                  </a:lnTo>
                  <a:lnTo>
                    <a:pt x="18311" y="46272"/>
                  </a:lnTo>
                  <a:lnTo>
                    <a:pt x="18133" y="49055"/>
                  </a:lnTo>
                  <a:cubicBezTo>
                    <a:pt x="18105" y="49072"/>
                    <a:pt x="18077" y="49083"/>
                    <a:pt x="18055" y="49100"/>
                  </a:cubicBezTo>
                  <a:lnTo>
                    <a:pt x="17883" y="47050"/>
                  </a:lnTo>
                  <a:lnTo>
                    <a:pt x="18094" y="47050"/>
                  </a:lnTo>
                  <a:lnTo>
                    <a:pt x="17755" y="42988"/>
                  </a:lnTo>
                  <a:lnTo>
                    <a:pt x="17955" y="42988"/>
                  </a:lnTo>
                  <a:lnTo>
                    <a:pt x="17516" y="37811"/>
                  </a:lnTo>
                  <a:lnTo>
                    <a:pt x="17077" y="42988"/>
                  </a:lnTo>
                  <a:lnTo>
                    <a:pt x="17283" y="42988"/>
                  </a:lnTo>
                  <a:lnTo>
                    <a:pt x="16933" y="47050"/>
                  </a:lnTo>
                  <a:lnTo>
                    <a:pt x="17150" y="47050"/>
                  </a:lnTo>
                  <a:lnTo>
                    <a:pt x="16927" y="49705"/>
                  </a:lnTo>
                  <a:cubicBezTo>
                    <a:pt x="16888" y="49722"/>
                    <a:pt x="16844" y="49738"/>
                    <a:pt x="16805" y="49755"/>
                  </a:cubicBezTo>
                  <a:lnTo>
                    <a:pt x="16744" y="49055"/>
                  </a:lnTo>
                  <a:lnTo>
                    <a:pt x="16833" y="49055"/>
                  </a:lnTo>
                  <a:lnTo>
                    <a:pt x="16694" y="47372"/>
                  </a:lnTo>
                  <a:lnTo>
                    <a:pt x="16777" y="47372"/>
                  </a:lnTo>
                  <a:lnTo>
                    <a:pt x="16594" y="45211"/>
                  </a:lnTo>
                  <a:lnTo>
                    <a:pt x="16416" y="47372"/>
                  </a:lnTo>
                  <a:lnTo>
                    <a:pt x="16500" y="47372"/>
                  </a:lnTo>
                  <a:lnTo>
                    <a:pt x="16355" y="49055"/>
                  </a:lnTo>
                  <a:lnTo>
                    <a:pt x="16444" y="49055"/>
                  </a:lnTo>
                  <a:lnTo>
                    <a:pt x="16372" y="49933"/>
                  </a:lnTo>
                  <a:cubicBezTo>
                    <a:pt x="16138" y="50022"/>
                    <a:pt x="15900" y="50133"/>
                    <a:pt x="15666" y="50200"/>
                  </a:cubicBezTo>
                  <a:lnTo>
                    <a:pt x="15433" y="47361"/>
                  </a:lnTo>
                  <a:lnTo>
                    <a:pt x="15644" y="47361"/>
                  </a:lnTo>
                  <a:lnTo>
                    <a:pt x="15305" y="43300"/>
                  </a:lnTo>
                  <a:lnTo>
                    <a:pt x="15500" y="43300"/>
                  </a:lnTo>
                  <a:lnTo>
                    <a:pt x="15066" y="38122"/>
                  </a:lnTo>
                  <a:lnTo>
                    <a:pt x="14627" y="43300"/>
                  </a:lnTo>
                  <a:lnTo>
                    <a:pt x="14833" y="43300"/>
                  </a:lnTo>
                  <a:lnTo>
                    <a:pt x="14488" y="47361"/>
                  </a:lnTo>
                  <a:lnTo>
                    <a:pt x="14700" y="47361"/>
                  </a:lnTo>
                  <a:lnTo>
                    <a:pt x="14438" y="50450"/>
                  </a:lnTo>
                  <a:cubicBezTo>
                    <a:pt x="14255" y="50477"/>
                    <a:pt x="14077" y="50488"/>
                    <a:pt x="13894" y="50505"/>
                  </a:cubicBezTo>
                  <a:lnTo>
                    <a:pt x="13516" y="46000"/>
                  </a:lnTo>
                  <a:lnTo>
                    <a:pt x="13794" y="46000"/>
                  </a:lnTo>
                  <a:lnTo>
                    <a:pt x="13355" y="40772"/>
                  </a:lnTo>
                  <a:lnTo>
                    <a:pt x="13611" y="40772"/>
                  </a:lnTo>
                  <a:lnTo>
                    <a:pt x="13044" y="34100"/>
                  </a:lnTo>
                  <a:lnTo>
                    <a:pt x="12483" y="40772"/>
                  </a:lnTo>
                  <a:lnTo>
                    <a:pt x="12750" y="40772"/>
                  </a:lnTo>
                  <a:lnTo>
                    <a:pt x="12300" y="46000"/>
                  </a:lnTo>
                  <a:lnTo>
                    <a:pt x="12577" y="46000"/>
                  </a:lnTo>
                  <a:lnTo>
                    <a:pt x="12205" y="50450"/>
                  </a:lnTo>
                  <a:cubicBezTo>
                    <a:pt x="11755" y="50394"/>
                    <a:pt x="11311" y="50305"/>
                    <a:pt x="10866" y="50172"/>
                  </a:cubicBezTo>
                  <a:lnTo>
                    <a:pt x="10700" y="48433"/>
                  </a:lnTo>
                  <a:lnTo>
                    <a:pt x="10811" y="48433"/>
                  </a:lnTo>
                  <a:lnTo>
                    <a:pt x="10638" y="46627"/>
                  </a:lnTo>
                  <a:lnTo>
                    <a:pt x="10738" y="46627"/>
                  </a:lnTo>
                  <a:lnTo>
                    <a:pt x="10522" y="44316"/>
                  </a:lnTo>
                  <a:lnTo>
                    <a:pt x="10300" y="46627"/>
                  </a:lnTo>
                  <a:lnTo>
                    <a:pt x="10405" y="46627"/>
                  </a:lnTo>
                  <a:lnTo>
                    <a:pt x="10227" y="48433"/>
                  </a:lnTo>
                  <a:lnTo>
                    <a:pt x="10338" y="48433"/>
                  </a:lnTo>
                  <a:lnTo>
                    <a:pt x="10194" y="49950"/>
                  </a:lnTo>
                  <a:cubicBezTo>
                    <a:pt x="10100" y="49916"/>
                    <a:pt x="10005" y="49888"/>
                    <a:pt x="9911" y="49850"/>
                  </a:cubicBezTo>
                  <a:lnTo>
                    <a:pt x="9377" y="43494"/>
                  </a:lnTo>
                  <a:lnTo>
                    <a:pt x="9727" y="43494"/>
                  </a:lnTo>
                  <a:lnTo>
                    <a:pt x="9172" y="36894"/>
                  </a:lnTo>
                  <a:lnTo>
                    <a:pt x="9494" y="36894"/>
                  </a:lnTo>
                  <a:lnTo>
                    <a:pt x="8783" y="28455"/>
                  </a:lnTo>
                  <a:lnTo>
                    <a:pt x="8072" y="36894"/>
                  </a:lnTo>
                  <a:lnTo>
                    <a:pt x="8405" y="36894"/>
                  </a:lnTo>
                  <a:lnTo>
                    <a:pt x="7838" y="43494"/>
                  </a:lnTo>
                  <a:lnTo>
                    <a:pt x="8188" y="43494"/>
                  </a:lnTo>
                  <a:lnTo>
                    <a:pt x="7755" y="48633"/>
                  </a:lnTo>
                  <a:cubicBezTo>
                    <a:pt x="7677" y="48577"/>
                    <a:pt x="7600" y="48522"/>
                    <a:pt x="7522" y="48466"/>
                  </a:cubicBezTo>
                  <a:lnTo>
                    <a:pt x="7327" y="45805"/>
                  </a:lnTo>
                  <a:lnTo>
                    <a:pt x="7477" y="45805"/>
                  </a:lnTo>
                  <a:lnTo>
                    <a:pt x="7144" y="41188"/>
                  </a:lnTo>
                  <a:lnTo>
                    <a:pt x="6816" y="45805"/>
                  </a:lnTo>
                  <a:lnTo>
                    <a:pt x="6966" y="45805"/>
                  </a:lnTo>
                  <a:lnTo>
                    <a:pt x="6816" y="47933"/>
                  </a:lnTo>
                  <a:cubicBezTo>
                    <a:pt x="6677" y="47822"/>
                    <a:pt x="6538" y="47700"/>
                    <a:pt x="6400" y="47583"/>
                  </a:cubicBezTo>
                  <a:lnTo>
                    <a:pt x="5855" y="41094"/>
                  </a:lnTo>
                  <a:lnTo>
                    <a:pt x="6183" y="41094"/>
                  </a:lnTo>
                  <a:lnTo>
                    <a:pt x="5455" y="32405"/>
                  </a:lnTo>
                  <a:lnTo>
                    <a:pt x="4722" y="41094"/>
                  </a:lnTo>
                  <a:lnTo>
                    <a:pt x="5066" y="41094"/>
                  </a:lnTo>
                  <a:lnTo>
                    <a:pt x="4655" y="45888"/>
                  </a:lnTo>
                  <a:cubicBezTo>
                    <a:pt x="4361" y="45566"/>
                    <a:pt x="4066" y="45233"/>
                    <a:pt x="3772" y="44877"/>
                  </a:cubicBezTo>
                  <a:lnTo>
                    <a:pt x="3672" y="43672"/>
                  </a:lnTo>
                  <a:lnTo>
                    <a:pt x="4077" y="43672"/>
                  </a:lnTo>
                  <a:lnTo>
                    <a:pt x="3183" y="33061"/>
                  </a:lnTo>
                  <a:lnTo>
                    <a:pt x="2344" y="43016"/>
                  </a:lnTo>
                  <a:cubicBezTo>
                    <a:pt x="1566" y="41933"/>
                    <a:pt x="788" y="40766"/>
                    <a:pt x="16" y="39444"/>
                  </a:cubicBezTo>
                  <a:lnTo>
                    <a:pt x="0" y="119927"/>
                  </a:lnTo>
                  <a:lnTo>
                    <a:pt x="60066" y="120000"/>
                  </a:lnTo>
                  <a:lnTo>
                    <a:pt x="60066" y="119927"/>
                  </a:lnTo>
                  <a:lnTo>
                    <a:pt x="119911" y="120000"/>
                  </a:lnTo>
                  <a:lnTo>
                    <a:pt x="120000" y="31633"/>
                  </a:lnTo>
                  <a:cubicBezTo>
                    <a:pt x="119205" y="33711"/>
                    <a:pt x="118383" y="35366"/>
                    <a:pt x="117538" y="36644"/>
                  </a:cubicBezTo>
                  <a:lnTo>
                    <a:pt x="117394" y="34911"/>
                  </a:lnTo>
                  <a:lnTo>
                    <a:pt x="117583" y="34911"/>
                  </a:lnTo>
                  <a:lnTo>
                    <a:pt x="117283" y="31294"/>
                  </a:lnTo>
                  <a:lnTo>
                    <a:pt x="117455" y="31294"/>
                  </a:lnTo>
                  <a:lnTo>
                    <a:pt x="117066" y="26677"/>
                  </a:lnTo>
                  <a:lnTo>
                    <a:pt x="116677" y="31294"/>
                  </a:lnTo>
                  <a:lnTo>
                    <a:pt x="116861" y="31294"/>
                  </a:lnTo>
                  <a:lnTo>
                    <a:pt x="116550" y="34911"/>
                  </a:lnTo>
                  <a:lnTo>
                    <a:pt x="116744" y="34911"/>
                  </a:lnTo>
                  <a:lnTo>
                    <a:pt x="116483" y="38038"/>
                  </a:lnTo>
                  <a:cubicBezTo>
                    <a:pt x="116205" y="38338"/>
                    <a:pt x="115933" y="38600"/>
                    <a:pt x="115655" y="38816"/>
                  </a:cubicBezTo>
                  <a:lnTo>
                    <a:pt x="115577" y="37600"/>
                  </a:lnTo>
                  <a:lnTo>
                    <a:pt x="115900" y="37600"/>
                  </a:lnTo>
                  <a:lnTo>
                    <a:pt x="115388" y="29377"/>
                  </a:lnTo>
                  <a:lnTo>
                    <a:pt x="115683" y="29377"/>
                  </a:lnTo>
                  <a:lnTo>
                    <a:pt x="115027" y="18877"/>
                  </a:lnTo>
                  <a:lnTo>
                    <a:pt x="114366" y="29377"/>
                  </a:lnTo>
                  <a:lnTo>
                    <a:pt x="114677" y="29377"/>
                  </a:lnTo>
                  <a:lnTo>
                    <a:pt x="114150" y="37600"/>
                  </a:lnTo>
                  <a:lnTo>
                    <a:pt x="114472" y="37600"/>
                  </a:lnTo>
                  <a:lnTo>
                    <a:pt x="114355" y="39494"/>
                  </a:lnTo>
                  <a:cubicBezTo>
                    <a:pt x="114272" y="39516"/>
                    <a:pt x="114194" y="39550"/>
                    <a:pt x="114116" y="39566"/>
                  </a:cubicBezTo>
                  <a:lnTo>
                    <a:pt x="113744" y="33766"/>
                  </a:lnTo>
                  <a:lnTo>
                    <a:pt x="113961" y="33766"/>
                  </a:lnTo>
                  <a:lnTo>
                    <a:pt x="113472" y="26283"/>
                  </a:lnTo>
                  <a:lnTo>
                    <a:pt x="112994" y="33766"/>
                  </a:lnTo>
                  <a:lnTo>
                    <a:pt x="113216" y="33766"/>
                  </a:lnTo>
                  <a:lnTo>
                    <a:pt x="113022" y="36788"/>
                  </a:lnTo>
                  <a:lnTo>
                    <a:pt x="112588" y="30961"/>
                  </a:lnTo>
                  <a:lnTo>
                    <a:pt x="112238" y="35700"/>
                  </a:lnTo>
                  <a:lnTo>
                    <a:pt x="111905" y="31500"/>
                  </a:lnTo>
                  <a:lnTo>
                    <a:pt x="112266" y="31500"/>
                  </a:lnTo>
                  <a:lnTo>
                    <a:pt x="111461" y="21344"/>
                  </a:lnTo>
                  <a:lnTo>
                    <a:pt x="110650" y="31500"/>
                  </a:lnTo>
                  <a:lnTo>
                    <a:pt x="111033" y="31500"/>
                  </a:lnTo>
                  <a:lnTo>
                    <a:pt x="110700" y="35572"/>
                  </a:lnTo>
                  <a:lnTo>
                    <a:pt x="110250" y="30616"/>
                  </a:lnTo>
                  <a:lnTo>
                    <a:pt x="110122" y="32000"/>
                  </a:lnTo>
                  <a:lnTo>
                    <a:pt x="109611" y="24388"/>
                  </a:lnTo>
                  <a:lnTo>
                    <a:pt x="110044" y="24388"/>
                  </a:lnTo>
                  <a:lnTo>
                    <a:pt x="109077" y="10105"/>
                  </a:lnTo>
                  <a:lnTo>
                    <a:pt x="108111" y="24388"/>
                  </a:lnTo>
                  <a:lnTo>
                    <a:pt x="108566" y="24388"/>
                  </a:lnTo>
                  <a:lnTo>
                    <a:pt x="107833" y="34994"/>
                  </a:lnTo>
                  <a:cubicBezTo>
                    <a:pt x="107766" y="34894"/>
                    <a:pt x="107700" y="34794"/>
                    <a:pt x="107627" y="34688"/>
                  </a:cubicBezTo>
                  <a:lnTo>
                    <a:pt x="107127" y="29194"/>
                  </a:lnTo>
                  <a:lnTo>
                    <a:pt x="106800" y="32738"/>
                  </a:lnTo>
                  <a:lnTo>
                    <a:pt x="106600" y="30522"/>
                  </a:lnTo>
                  <a:lnTo>
                    <a:pt x="106855" y="30522"/>
                  </a:lnTo>
                  <a:lnTo>
                    <a:pt x="106294" y="24366"/>
                  </a:lnTo>
                  <a:lnTo>
                    <a:pt x="105727" y="30522"/>
                  </a:lnTo>
                  <a:lnTo>
                    <a:pt x="105994" y="30522"/>
                  </a:lnTo>
                  <a:lnTo>
                    <a:pt x="105861" y="31905"/>
                  </a:lnTo>
                  <a:cubicBezTo>
                    <a:pt x="105411" y="31161"/>
                    <a:pt x="104961" y="30444"/>
                    <a:pt x="104511" y="29677"/>
                  </a:cubicBezTo>
                  <a:lnTo>
                    <a:pt x="104494" y="29411"/>
                  </a:lnTo>
                  <a:lnTo>
                    <a:pt x="104805" y="29411"/>
                  </a:lnTo>
                  <a:lnTo>
                    <a:pt x="104311" y="20966"/>
                  </a:lnTo>
                  <a:lnTo>
                    <a:pt x="104594" y="20966"/>
                  </a:lnTo>
                  <a:lnTo>
                    <a:pt x="103961" y="10200"/>
                  </a:lnTo>
                  <a:lnTo>
                    <a:pt x="103322" y="20966"/>
                  </a:lnTo>
                  <a:lnTo>
                    <a:pt x="103622" y="20966"/>
                  </a:lnTo>
                  <a:lnTo>
                    <a:pt x="103261" y="26988"/>
                  </a:lnTo>
                  <a:lnTo>
                    <a:pt x="103111" y="25177"/>
                  </a:lnTo>
                  <a:lnTo>
                    <a:pt x="103327" y="25177"/>
                  </a:lnTo>
                  <a:lnTo>
                    <a:pt x="102844" y="19427"/>
                  </a:lnTo>
                  <a:lnTo>
                    <a:pt x="102361" y="25177"/>
                  </a:lnTo>
                  <a:lnTo>
                    <a:pt x="102588" y="25177"/>
                  </a:lnTo>
                  <a:lnTo>
                    <a:pt x="102488" y="26344"/>
                  </a:lnTo>
                  <a:cubicBezTo>
                    <a:pt x="102155" y="25811"/>
                    <a:pt x="101827" y="25311"/>
                    <a:pt x="101500" y="24816"/>
                  </a:cubicBezTo>
                  <a:lnTo>
                    <a:pt x="101422" y="23933"/>
                  </a:lnTo>
                  <a:lnTo>
                    <a:pt x="101572" y="23933"/>
                  </a:lnTo>
                  <a:lnTo>
                    <a:pt x="101244" y="19983"/>
                  </a:lnTo>
                  <a:lnTo>
                    <a:pt x="100911" y="23911"/>
                  </a:lnTo>
                  <a:cubicBezTo>
                    <a:pt x="100750" y="23683"/>
                    <a:pt x="100594" y="23450"/>
                    <a:pt x="100433" y="23233"/>
                  </a:cubicBezTo>
                  <a:lnTo>
                    <a:pt x="100227" y="20811"/>
                  </a:lnTo>
                  <a:lnTo>
                    <a:pt x="100427" y="20811"/>
                  </a:lnTo>
                  <a:lnTo>
                    <a:pt x="99988" y="15627"/>
                  </a:lnTo>
                  <a:lnTo>
                    <a:pt x="99550" y="20811"/>
                  </a:lnTo>
                  <a:lnTo>
                    <a:pt x="99755" y="20811"/>
                  </a:lnTo>
                  <a:lnTo>
                    <a:pt x="99638" y="22194"/>
                  </a:lnTo>
                  <a:cubicBezTo>
                    <a:pt x="99172" y="21633"/>
                    <a:pt x="98705" y="21150"/>
                    <a:pt x="98233" y="20727"/>
                  </a:cubicBezTo>
                  <a:lnTo>
                    <a:pt x="98200" y="20305"/>
                  </a:lnTo>
                  <a:lnTo>
                    <a:pt x="98333" y="20305"/>
                  </a:lnTo>
                  <a:lnTo>
                    <a:pt x="98033" y="16755"/>
                  </a:lnTo>
                  <a:lnTo>
                    <a:pt x="97822" y="19261"/>
                  </a:lnTo>
                  <a:lnTo>
                    <a:pt x="97477" y="15094"/>
                  </a:lnTo>
                  <a:lnTo>
                    <a:pt x="97694" y="15094"/>
                  </a:lnTo>
                  <a:lnTo>
                    <a:pt x="97211" y="9344"/>
                  </a:lnTo>
                  <a:lnTo>
                    <a:pt x="96777" y="14494"/>
                  </a:lnTo>
                  <a:lnTo>
                    <a:pt x="96627" y="12650"/>
                  </a:lnTo>
                  <a:lnTo>
                    <a:pt x="96844" y="12650"/>
                  </a:lnTo>
                  <a:lnTo>
                    <a:pt x="96361" y="6905"/>
                  </a:lnTo>
                  <a:lnTo>
                    <a:pt x="95872" y="12650"/>
                  </a:lnTo>
                  <a:lnTo>
                    <a:pt x="96100" y="12650"/>
                  </a:lnTo>
                  <a:lnTo>
                    <a:pt x="95755" y="16666"/>
                  </a:lnTo>
                  <a:lnTo>
                    <a:pt x="95388" y="10855"/>
                  </a:lnTo>
                  <a:lnTo>
                    <a:pt x="95600" y="10855"/>
                  </a:lnTo>
                  <a:lnTo>
                    <a:pt x="95122" y="3366"/>
                  </a:lnTo>
                  <a:lnTo>
                    <a:pt x="94633" y="10855"/>
                  </a:lnTo>
                  <a:lnTo>
                    <a:pt x="94861" y="10855"/>
                  </a:lnTo>
                  <a:lnTo>
                    <a:pt x="94477" y="16716"/>
                  </a:lnTo>
                  <a:lnTo>
                    <a:pt x="94711" y="16716"/>
                  </a:lnTo>
                  <a:lnTo>
                    <a:pt x="94544" y="19316"/>
                  </a:lnTo>
                  <a:cubicBezTo>
                    <a:pt x="93555" y="19450"/>
                    <a:pt x="92572" y="19955"/>
                    <a:pt x="91588" y="20711"/>
                  </a:cubicBezTo>
                  <a:lnTo>
                    <a:pt x="91327" y="16433"/>
                  </a:lnTo>
                  <a:lnTo>
                    <a:pt x="91605" y="16433"/>
                  </a:lnTo>
                  <a:lnTo>
                    <a:pt x="91166" y="9211"/>
                  </a:lnTo>
                  <a:lnTo>
                    <a:pt x="91422" y="9211"/>
                  </a:lnTo>
                  <a:lnTo>
                    <a:pt x="90855" y="0"/>
                  </a:lnTo>
                  <a:close/>
                  <a:moveTo>
                    <a:pt x="96827" y="15094"/>
                  </a:moveTo>
                  <a:lnTo>
                    <a:pt x="96955" y="15094"/>
                  </a:lnTo>
                  <a:lnTo>
                    <a:pt x="96894" y="15844"/>
                  </a:lnTo>
                  <a:lnTo>
                    <a:pt x="96827" y="15094"/>
                  </a:lnTo>
                  <a:close/>
                  <a:moveTo>
                    <a:pt x="90305" y="16433"/>
                  </a:moveTo>
                  <a:lnTo>
                    <a:pt x="90383" y="16433"/>
                  </a:lnTo>
                  <a:lnTo>
                    <a:pt x="90355" y="16966"/>
                  </a:lnTo>
                  <a:lnTo>
                    <a:pt x="90305" y="16433"/>
                  </a:lnTo>
                  <a:close/>
                  <a:moveTo>
                    <a:pt x="95522" y="16716"/>
                  </a:moveTo>
                  <a:lnTo>
                    <a:pt x="95755" y="16716"/>
                  </a:lnTo>
                  <a:lnTo>
                    <a:pt x="95716" y="17161"/>
                  </a:lnTo>
                  <a:lnTo>
                    <a:pt x="95950" y="17161"/>
                  </a:lnTo>
                  <a:lnTo>
                    <a:pt x="95766" y="19377"/>
                  </a:lnTo>
                  <a:cubicBezTo>
                    <a:pt x="95744" y="19372"/>
                    <a:pt x="95716" y="19372"/>
                    <a:pt x="95694" y="19366"/>
                  </a:cubicBezTo>
                  <a:lnTo>
                    <a:pt x="95522" y="16716"/>
                  </a:lnTo>
                  <a:close/>
                  <a:moveTo>
                    <a:pt x="96766" y="17161"/>
                  </a:moveTo>
                  <a:lnTo>
                    <a:pt x="96777" y="17161"/>
                  </a:lnTo>
                  <a:lnTo>
                    <a:pt x="96772" y="17244"/>
                  </a:lnTo>
                  <a:lnTo>
                    <a:pt x="96766" y="17161"/>
                  </a:lnTo>
                  <a:close/>
                  <a:moveTo>
                    <a:pt x="97616" y="19605"/>
                  </a:moveTo>
                  <a:lnTo>
                    <a:pt x="97794" y="19605"/>
                  </a:lnTo>
                  <a:lnTo>
                    <a:pt x="97738" y="20305"/>
                  </a:lnTo>
                  <a:lnTo>
                    <a:pt x="97877" y="20305"/>
                  </a:lnTo>
                  <a:lnTo>
                    <a:pt x="97866" y="20427"/>
                  </a:lnTo>
                  <a:cubicBezTo>
                    <a:pt x="97805" y="20377"/>
                    <a:pt x="97738" y="20322"/>
                    <a:pt x="97672" y="20272"/>
                  </a:cubicBezTo>
                  <a:lnTo>
                    <a:pt x="97616" y="19605"/>
                  </a:lnTo>
                  <a:close/>
                  <a:moveTo>
                    <a:pt x="100922" y="23933"/>
                  </a:moveTo>
                  <a:lnTo>
                    <a:pt x="101066" y="23933"/>
                  </a:lnTo>
                  <a:lnTo>
                    <a:pt x="101050" y="24127"/>
                  </a:lnTo>
                  <a:cubicBezTo>
                    <a:pt x="101005" y="24066"/>
                    <a:pt x="100966" y="23994"/>
                    <a:pt x="100922" y="23933"/>
                  </a:cubicBezTo>
                  <a:close/>
                  <a:moveTo>
                    <a:pt x="79344" y="25977"/>
                  </a:moveTo>
                  <a:lnTo>
                    <a:pt x="79422" y="25977"/>
                  </a:lnTo>
                  <a:lnTo>
                    <a:pt x="79394" y="26538"/>
                  </a:lnTo>
                  <a:lnTo>
                    <a:pt x="79344" y="25977"/>
                  </a:lnTo>
                  <a:close/>
                  <a:moveTo>
                    <a:pt x="38466" y="26688"/>
                  </a:moveTo>
                  <a:lnTo>
                    <a:pt x="38594" y="26688"/>
                  </a:lnTo>
                  <a:lnTo>
                    <a:pt x="38527" y="27433"/>
                  </a:lnTo>
                  <a:lnTo>
                    <a:pt x="38466" y="26688"/>
                  </a:lnTo>
                  <a:close/>
                  <a:moveTo>
                    <a:pt x="38400" y="28755"/>
                  </a:moveTo>
                  <a:lnTo>
                    <a:pt x="38416" y="28755"/>
                  </a:lnTo>
                  <a:lnTo>
                    <a:pt x="38411" y="28838"/>
                  </a:lnTo>
                  <a:lnTo>
                    <a:pt x="38400" y="28755"/>
                  </a:lnTo>
                  <a:close/>
                  <a:moveTo>
                    <a:pt x="39255" y="31200"/>
                  </a:moveTo>
                  <a:lnTo>
                    <a:pt x="39372" y="31200"/>
                  </a:lnTo>
                  <a:lnTo>
                    <a:pt x="39311" y="31872"/>
                  </a:lnTo>
                  <a:lnTo>
                    <a:pt x="39255" y="31200"/>
                  </a:lnTo>
                  <a:close/>
                  <a:moveTo>
                    <a:pt x="39344" y="32277"/>
                  </a:moveTo>
                  <a:lnTo>
                    <a:pt x="39422" y="32277"/>
                  </a:lnTo>
                  <a:lnTo>
                    <a:pt x="39416" y="32350"/>
                  </a:lnTo>
                  <a:cubicBezTo>
                    <a:pt x="39394" y="32338"/>
                    <a:pt x="39372" y="32322"/>
                    <a:pt x="39350" y="32311"/>
                  </a:cubicBezTo>
                  <a:lnTo>
                    <a:pt x="39344" y="32277"/>
                  </a:lnTo>
                  <a:close/>
                  <a:moveTo>
                    <a:pt x="56888" y="33277"/>
                  </a:moveTo>
                  <a:lnTo>
                    <a:pt x="57355" y="33277"/>
                  </a:lnTo>
                  <a:lnTo>
                    <a:pt x="56966" y="37850"/>
                  </a:lnTo>
                  <a:lnTo>
                    <a:pt x="56838" y="35905"/>
                  </a:lnTo>
                  <a:lnTo>
                    <a:pt x="57061" y="35905"/>
                  </a:lnTo>
                  <a:lnTo>
                    <a:pt x="56888" y="33277"/>
                  </a:lnTo>
                  <a:close/>
                  <a:moveTo>
                    <a:pt x="42483" y="34805"/>
                  </a:moveTo>
                  <a:lnTo>
                    <a:pt x="42600" y="34805"/>
                  </a:lnTo>
                  <a:lnTo>
                    <a:pt x="42588" y="34927"/>
                  </a:lnTo>
                  <a:cubicBezTo>
                    <a:pt x="42555" y="34888"/>
                    <a:pt x="42516" y="34844"/>
                    <a:pt x="42483" y="34805"/>
                  </a:cubicBezTo>
                  <a:close/>
                  <a:moveTo>
                    <a:pt x="48400" y="34961"/>
                  </a:moveTo>
                  <a:lnTo>
                    <a:pt x="48466" y="34961"/>
                  </a:lnTo>
                  <a:lnTo>
                    <a:pt x="48433" y="35305"/>
                  </a:lnTo>
                  <a:lnTo>
                    <a:pt x="48400" y="34961"/>
                  </a:lnTo>
                  <a:close/>
                  <a:moveTo>
                    <a:pt x="108250" y="35583"/>
                  </a:moveTo>
                  <a:lnTo>
                    <a:pt x="108266" y="35583"/>
                  </a:lnTo>
                  <a:lnTo>
                    <a:pt x="108266" y="35605"/>
                  </a:lnTo>
                  <a:cubicBezTo>
                    <a:pt x="108261" y="35600"/>
                    <a:pt x="108255" y="35594"/>
                    <a:pt x="108250" y="35583"/>
                  </a:cubicBezTo>
                  <a:close/>
                  <a:moveTo>
                    <a:pt x="25844" y="36355"/>
                  </a:moveTo>
                  <a:lnTo>
                    <a:pt x="25905" y="36355"/>
                  </a:lnTo>
                  <a:lnTo>
                    <a:pt x="25877" y="36905"/>
                  </a:lnTo>
                  <a:lnTo>
                    <a:pt x="25844" y="36355"/>
                  </a:lnTo>
                  <a:close/>
                  <a:moveTo>
                    <a:pt x="52194" y="36377"/>
                  </a:moveTo>
                  <a:lnTo>
                    <a:pt x="52238" y="36377"/>
                  </a:lnTo>
                  <a:lnTo>
                    <a:pt x="52222" y="36633"/>
                  </a:lnTo>
                  <a:lnTo>
                    <a:pt x="52194" y="36377"/>
                  </a:lnTo>
                  <a:close/>
                  <a:moveTo>
                    <a:pt x="53966" y="36466"/>
                  </a:moveTo>
                  <a:lnTo>
                    <a:pt x="53994" y="36466"/>
                  </a:lnTo>
                  <a:lnTo>
                    <a:pt x="53983" y="36644"/>
                  </a:lnTo>
                  <a:lnTo>
                    <a:pt x="53966" y="36466"/>
                  </a:lnTo>
                  <a:close/>
                  <a:moveTo>
                    <a:pt x="75138" y="36572"/>
                  </a:moveTo>
                  <a:lnTo>
                    <a:pt x="75150" y="36572"/>
                  </a:lnTo>
                  <a:cubicBezTo>
                    <a:pt x="75144" y="36577"/>
                    <a:pt x="75138" y="36577"/>
                    <a:pt x="75138" y="36583"/>
                  </a:cubicBezTo>
                  <a:lnTo>
                    <a:pt x="75138" y="36572"/>
                  </a:lnTo>
                  <a:close/>
                  <a:moveTo>
                    <a:pt x="110561" y="36772"/>
                  </a:moveTo>
                  <a:lnTo>
                    <a:pt x="110605" y="36772"/>
                  </a:lnTo>
                  <a:lnTo>
                    <a:pt x="110583" y="37038"/>
                  </a:lnTo>
                  <a:lnTo>
                    <a:pt x="110561" y="36772"/>
                  </a:lnTo>
                  <a:close/>
                  <a:moveTo>
                    <a:pt x="112327" y="36855"/>
                  </a:moveTo>
                  <a:lnTo>
                    <a:pt x="112355" y="36855"/>
                  </a:lnTo>
                  <a:lnTo>
                    <a:pt x="112344" y="37027"/>
                  </a:lnTo>
                  <a:lnTo>
                    <a:pt x="112327" y="36855"/>
                  </a:lnTo>
                  <a:close/>
                  <a:moveTo>
                    <a:pt x="112827" y="36855"/>
                  </a:moveTo>
                  <a:lnTo>
                    <a:pt x="113016" y="36855"/>
                  </a:lnTo>
                  <a:lnTo>
                    <a:pt x="112927" y="38194"/>
                  </a:lnTo>
                  <a:lnTo>
                    <a:pt x="112827" y="36855"/>
                  </a:lnTo>
                  <a:close/>
                  <a:moveTo>
                    <a:pt x="26294" y="38911"/>
                  </a:moveTo>
                  <a:lnTo>
                    <a:pt x="26327" y="38911"/>
                  </a:lnTo>
                  <a:lnTo>
                    <a:pt x="26316" y="39055"/>
                  </a:lnTo>
                  <a:lnTo>
                    <a:pt x="26522" y="39055"/>
                  </a:lnTo>
                  <a:lnTo>
                    <a:pt x="26461" y="39866"/>
                  </a:lnTo>
                  <a:cubicBezTo>
                    <a:pt x="26422" y="39922"/>
                    <a:pt x="26388" y="39972"/>
                    <a:pt x="26350" y="40022"/>
                  </a:cubicBezTo>
                  <a:lnTo>
                    <a:pt x="26294" y="38911"/>
                  </a:lnTo>
                  <a:close/>
                  <a:moveTo>
                    <a:pt x="26988" y="39055"/>
                  </a:moveTo>
                  <a:lnTo>
                    <a:pt x="27033" y="39055"/>
                  </a:lnTo>
                  <a:cubicBezTo>
                    <a:pt x="27022" y="39077"/>
                    <a:pt x="27005" y="39094"/>
                    <a:pt x="26994" y="39111"/>
                  </a:cubicBezTo>
                  <a:lnTo>
                    <a:pt x="26988" y="39055"/>
                  </a:lnTo>
                  <a:close/>
                  <a:moveTo>
                    <a:pt x="53777" y="39077"/>
                  </a:moveTo>
                  <a:lnTo>
                    <a:pt x="53800" y="39077"/>
                  </a:lnTo>
                  <a:lnTo>
                    <a:pt x="53788" y="39222"/>
                  </a:lnTo>
                  <a:lnTo>
                    <a:pt x="53777" y="39077"/>
                  </a:lnTo>
                  <a:close/>
                </a:path>
              </a:pathLst>
            </a:custGeom>
            <a:solidFill>
              <a:srgbClr val="0E4F22"/>
            </a:solidFill>
            <a:ln>
              <a:noFill/>
            </a:ln>
          </p:spPr>
          <p:txBody>
            <a:bodyPr anchorCtr="0" anchor="t" bIns="22875" lIns="22875" rIns="22875" tIns="22875">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89" name="Shape 189"/>
            <p:cNvSpPr/>
            <p:nvPr/>
          </p:nvSpPr>
          <p:spPr>
            <a:xfrm>
              <a:off x="472677" y="199403"/>
              <a:ext cx="25265398" cy="9329999"/>
            </a:xfrm>
            <a:custGeom>
              <a:pathLst>
                <a:path extrusionOk="0" h="120000" w="120000">
                  <a:moveTo>
                    <a:pt x="109688" y="0"/>
                  </a:moveTo>
                  <a:lnTo>
                    <a:pt x="107333" y="18050"/>
                  </a:lnTo>
                  <a:lnTo>
                    <a:pt x="108438" y="18050"/>
                  </a:lnTo>
                  <a:lnTo>
                    <a:pt x="106850" y="30061"/>
                  </a:lnTo>
                  <a:lnTo>
                    <a:pt x="106661" y="28694"/>
                  </a:lnTo>
                  <a:lnTo>
                    <a:pt x="105700" y="35883"/>
                  </a:lnTo>
                  <a:lnTo>
                    <a:pt x="106150" y="35883"/>
                  </a:lnTo>
                  <a:lnTo>
                    <a:pt x="105755" y="38788"/>
                  </a:lnTo>
                  <a:lnTo>
                    <a:pt x="104894" y="33183"/>
                  </a:lnTo>
                  <a:lnTo>
                    <a:pt x="104194" y="37733"/>
                  </a:lnTo>
                  <a:lnTo>
                    <a:pt x="103533" y="33705"/>
                  </a:lnTo>
                  <a:lnTo>
                    <a:pt x="104261" y="33705"/>
                  </a:lnTo>
                  <a:lnTo>
                    <a:pt x="102644" y="23950"/>
                  </a:lnTo>
                  <a:lnTo>
                    <a:pt x="101033" y="33705"/>
                  </a:lnTo>
                  <a:lnTo>
                    <a:pt x="101788" y="33705"/>
                  </a:lnTo>
                  <a:lnTo>
                    <a:pt x="101133" y="37616"/>
                  </a:lnTo>
                  <a:lnTo>
                    <a:pt x="100227" y="32850"/>
                  </a:lnTo>
                  <a:lnTo>
                    <a:pt x="99977" y="34183"/>
                  </a:lnTo>
                  <a:lnTo>
                    <a:pt x="98961" y="26872"/>
                  </a:lnTo>
                  <a:lnTo>
                    <a:pt x="99827" y="26872"/>
                  </a:lnTo>
                  <a:lnTo>
                    <a:pt x="97900" y="13144"/>
                  </a:lnTo>
                  <a:lnTo>
                    <a:pt x="95972" y="26872"/>
                  </a:lnTo>
                  <a:lnTo>
                    <a:pt x="96877" y="26872"/>
                  </a:lnTo>
                  <a:lnTo>
                    <a:pt x="95338" y="37622"/>
                  </a:lnTo>
                  <a:lnTo>
                    <a:pt x="96283" y="37622"/>
                  </a:lnTo>
                  <a:lnTo>
                    <a:pt x="95361" y="44233"/>
                  </a:lnTo>
                  <a:cubicBezTo>
                    <a:pt x="95361" y="44233"/>
                    <a:pt x="95361" y="44233"/>
                    <a:pt x="95355" y="44227"/>
                  </a:cubicBezTo>
                  <a:lnTo>
                    <a:pt x="94944" y="42027"/>
                  </a:lnTo>
                  <a:lnTo>
                    <a:pt x="95494" y="42027"/>
                  </a:lnTo>
                  <a:lnTo>
                    <a:pt x="94622" y="37400"/>
                  </a:lnTo>
                  <a:lnTo>
                    <a:pt x="95127" y="37400"/>
                  </a:lnTo>
                  <a:lnTo>
                    <a:pt x="94005" y="31488"/>
                  </a:lnTo>
                  <a:lnTo>
                    <a:pt x="93361" y="34888"/>
                  </a:lnTo>
                  <a:lnTo>
                    <a:pt x="92961" y="32761"/>
                  </a:lnTo>
                  <a:lnTo>
                    <a:pt x="93461" y="32761"/>
                  </a:lnTo>
                  <a:lnTo>
                    <a:pt x="92338" y="26850"/>
                  </a:lnTo>
                  <a:lnTo>
                    <a:pt x="91222" y="32761"/>
                  </a:lnTo>
                  <a:lnTo>
                    <a:pt x="91750" y="32761"/>
                  </a:lnTo>
                  <a:lnTo>
                    <a:pt x="90855" y="37388"/>
                  </a:lnTo>
                  <a:lnTo>
                    <a:pt x="91405" y="37388"/>
                  </a:lnTo>
                  <a:lnTo>
                    <a:pt x="91122" y="38877"/>
                  </a:lnTo>
                  <a:cubicBezTo>
                    <a:pt x="90627" y="38205"/>
                    <a:pt x="90133" y="37538"/>
                    <a:pt x="89638" y="36872"/>
                  </a:cubicBezTo>
                  <a:lnTo>
                    <a:pt x="88755" y="29594"/>
                  </a:lnTo>
                  <a:lnTo>
                    <a:pt x="89372" y="29594"/>
                  </a:lnTo>
                  <a:lnTo>
                    <a:pt x="88388" y="21483"/>
                  </a:lnTo>
                  <a:lnTo>
                    <a:pt x="88961" y="21483"/>
                  </a:lnTo>
                  <a:lnTo>
                    <a:pt x="87694" y="11133"/>
                  </a:lnTo>
                  <a:lnTo>
                    <a:pt x="86427" y="21483"/>
                  </a:lnTo>
                  <a:lnTo>
                    <a:pt x="87022" y="21483"/>
                  </a:lnTo>
                  <a:lnTo>
                    <a:pt x="86472" y="25911"/>
                  </a:lnTo>
                  <a:lnTo>
                    <a:pt x="86000" y="23200"/>
                  </a:lnTo>
                  <a:lnTo>
                    <a:pt x="86433" y="23200"/>
                  </a:lnTo>
                  <a:lnTo>
                    <a:pt x="85466" y="17677"/>
                  </a:lnTo>
                  <a:lnTo>
                    <a:pt x="84505" y="23200"/>
                  </a:lnTo>
                  <a:lnTo>
                    <a:pt x="84955" y="23200"/>
                  </a:lnTo>
                  <a:lnTo>
                    <a:pt x="84188" y="27527"/>
                  </a:lnTo>
                  <a:lnTo>
                    <a:pt x="84661" y="27527"/>
                  </a:lnTo>
                  <a:lnTo>
                    <a:pt x="84100" y="30755"/>
                  </a:lnTo>
                  <a:cubicBezTo>
                    <a:pt x="83838" y="30538"/>
                    <a:pt x="83577" y="30316"/>
                    <a:pt x="83316" y="30122"/>
                  </a:cubicBezTo>
                  <a:lnTo>
                    <a:pt x="82833" y="27311"/>
                  </a:lnTo>
                  <a:lnTo>
                    <a:pt x="83155" y="27311"/>
                  </a:lnTo>
                  <a:lnTo>
                    <a:pt x="82638" y="24333"/>
                  </a:lnTo>
                  <a:lnTo>
                    <a:pt x="82938" y="24333"/>
                  </a:lnTo>
                  <a:lnTo>
                    <a:pt x="82272" y="20527"/>
                  </a:lnTo>
                  <a:lnTo>
                    <a:pt x="81611" y="24333"/>
                  </a:lnTo>
                  <a:lnTo>
                    <a:pt x="81922" y="24333"/>
                  </a:lnTo>
                  <a:lnTo>
                    <a:pt x="81394" y="27311"/>
                  </a:lnTo>
                  <a:lnTo>
                    <a:pt x="81716" y="27311"/>
                  </a:lnTo>
                  <a:lnTo>
                    <a:pt x="81444" y="28888"/>
                  </a:lnTo>
                  <a:cubicBezTo>
                    <a:pt x="81305" y="28811"/>
                    <a:pt x="81172" y="28733"/>
                    <a:pt x="81033" y="28661"/>
                  </a:cubicBezTo>
                  <a:lnTo>
                    <a:pt x="81116" y="28661"/>
                  </a:lnTo>
                  <a:lnTo>
                    <a:pt x="81105" y="28577"/>
                  </a:lnTo>
                  <a:lnTo>
                    <a:pt x="81305" y="28577"/>
                  </a:lnTo>
                  <a:lnTo>
                    <a:pt x="80505" y="23961"/>
                  </a:lnTo>
                  <a:lnTo>
                    <a:pt x="80927" y="23961"/>
                  </a:lnTo>
                  <a:lnTo>
                    <a:pt x="80255" y="20061"/>
                  </a:lnTo>
                  <a:lnTo>
                    <a:pt x="80644" y="20061"/>
                  </a:lnTo>
                  <a:lnTo>
                    <a:pt x="79777" y="15077"/>
                  </a:lnTo>
                  <a:lnTo>
                    <a:pt x="78905" y="20061"/>
                  </a:lnTo>
                  <a:lnTo>
                    <a:pt x="79316" y="20061"/>
                  </a:lnTo>
                  <a:lnTo>
                    <a:pt x="78622" y="23961"/>
                  </a:lnTo>
                  <a:lnTo>
                    <a:pt x="79044" y="23961"/>
                  </a:lnTo>
                  <a:lnTo>
                    <a:pt x="78422" y="27550"/>
                  </a:lnTo>
                  <a:cubicBezTo>
                    <a:pt x="77916" y="27388"/>
                    <a:pt x="77411" y="27255"/>
                    <a:pt x="76905" y="27155"/>
                  </a:cubicBezTo>
                  <a:lnTo>
                    <a:pt x="76383" y="24138"/>
                  </a:lnTo>
                  <a:lnTo>
                    <a:pt x="76672" y="24138"/>
                  </a:lnTo>
                  <a:lnTo>
                    <a:pt x="76211" y="21466"/>
                  </a:lnTo>
                  <a:lnTo>
                    <a:pt x="76477" y="21466"/>
                  </a:lnTo>
                  <a:lnTo>
                    <a:pt x="75883" y="18061"/>
                  </a:lnTo>
                  <a:lnTo>
                    <a:pt x="75288" y="21466"/>
                  </a:lnTo>
                  <a:lnTo>
                    <a:pt x="75566" y="21466"/>
                  </a:lnTo>
                  <a:lnTo>
                    <a:pt x="75094" y="24138"/>
                  </a:lnTo>
                  <a:lnTo>
                    <a:pt x="75383" y="24138"/>
                  </a:lnTo>
                  <a:lnTo>
                    <a:pt x="74905" y="26883"/>
                  </a:lnTo>
                  <a:cubicBezTo>
                    <a:pt x="73666" y="26811"/>
                    <a:pt x="72422" y="26905"/>
                    <a:pt x="71172" y="27122"/>
                  </a:cubicBezTo>
                  <a:lnTo>
                    <a:pt x="70877" y="24911"/>
                  </a:lnTo>
                  <a:lnTo>
                    <a:pt x="71350" y="24911"/>
                  </a:lnTo>
                  <a:lnTo>
                    <a:pt x="70600" y="19272"/>
                  </a:lnTo>
                  <a:lnTo>
                    <a:pt x="71033" y="19272"/>
                  </a:lnTo>
                  <a:lnTo>
                    <a:pt x="70066" y="12083"/>
                  </a:lnTo>
                  <a:lnTo>
                    <a:pt x="69100" y="19272"/>
                  </a:lnTo>
                  <a:lnTo>
                    <a:pt x="69555" y="19272"/>
                  </a:lnTo>
                  <a:lnTo>
                    <a:pt x="68783" y="24911"/>
                  </a:lnTo>
                  <a:lnTo>
                    <a:pt x="69255" y="24911"/>
                  </a:lnTo>
                  <a:lnTo>
                    <a:pt x="68894" y="27655"/>
                  </a:lnTo>
                  <a:cubicBezTo>
                    <a:pt x="66855" y="28261"/>
                    <a:pt x="64816" y="29177"/>
                    <a:pt x="62766" y="30300"/>
                  </a:cubicBezTo>
                  <a:lnTo>
                    <a:pt x="62511" y="28272"/>
                  </a:lnTo>
                  <a:lnTo>
                    <a:pt x="63061" y="28272"/>
                  </a:lnTo>
                  <a:lnTo>
                    <a:pt x="62188" y="21338"/>
                  </a:lnTo>
                  <a:lnTo>
                    <a:pt x="62694" y="21338"/>
                  </a:lnTo>
                  <a:lnTo>
                    <a:pt x="61572" y="12477"/>
                  </a:lnTo>
                  <a:lnTo>
                    <a:pt x="60450" y="21338"/>
                  </a:lnTo>
                  <a:lnTo>
                    <a:pt x="60977" y="21338"/>
                  </a:lnTo>
                  <a:lnTo>
                    <a:pt x="60605" y="24222"/>
                  </a:lnTo>
                  <a:lnTo>
                    <a:pt x="59866" y="20061"/>
                  </a:lnTo>
                  <a:lnTo>
                    <a:pt x="58983" y="25044"/>
                  </a:lnTo>
                  <a:lnTo>
                    <a:pt x="59400" y="25044"/>
                  </a:lnTo>
                  <a:lnTo>
                    <a:pt x="58694" y="28944"/>
                  </a:lnTo>
                  <a:lnTo>
                    <a:pt x="59127" y="28944"/>
                  </a:lnTo>
                  <a:lnTo>
                    <a:pt x="58422" y="32955"/>
                  </a:lnTo>
                  <a:cubicBezTo>
                    <a:pt x="57827" y="33344"/>
                    <a:pt x="57238" y="33722"/>
                    <a:pt x="56650" y="34133"/>
                  </a:cubicBezTo>
                  <a:lnTo>
                    <a:pt x="56572" y="33711"/>
                  </a:lnTo>
                  <a:lnTo>
                    <a:pt x="56883" y="33711"/>
                  </a:lnTo>
                  <a:lnTo>
                    <a:pt x="56388" y="30916"/>
                  </a:lnTo>
                  <a:lnTo>
                    <a:pt x="56672" y="30916"/>
                  </a:lnTo>
                  <a:lnTo>
                    <a:pt x="56044" y="27355"/>
                  </a:lnTo>
                  <a:lnTo>
                    <a:pt x="55411" y="30916"/>
                  </a:lnTo>
                  <a:lnTo>
                    <a:pt x="55705" y="30916"/>
                  </a:lnTo>
                  <a:lnTo>
                    <a:pt x="55205" y="33711"/>
                  </a:lnTo>
                  <a:lnTo>
                    <a:pt x="55511" y="33711"/>
                  </a:lnTo>
                  <a:lnTo>
                    <a:pt x="55266" y="35111"/>
                  </a:lnTo>
                  <a:cubicBezTo>
                    <a:pt x="54794" y="35444"/>
                    <a:pt x="54322" y="35772"/>
                    <a:pt x="53855" y="36111"/>
                  </a:cubicBezTo>
                  <a:lnTo>
                    <a:pt x="53455" y="33527"/>
                  </a:lnTo>
                  <a:lnTo>
                    <a:pt x="53883" y="33527"/>
                  </a:lnTo>
                  <a:lnTo>
                    <a:pt x="53200" y="29088"/>
                  </a:lnTo>
                  <a:lnTo>
                    <a:pt x="53600" y="29088"/>
                  </a:lnTo>
                  <a:lnTo>
                    <a:pt x="52711" y="23422"/>
                  </a:lnTo>
                  <a:lnTo>
                    <a:pt x="51827" y="29088"/>
                  </a:lnTo>
                  <a:lnTo>
                    <a:pt x="52244" y="29088"/>
                  </a:lnTo>
                  <a:lnTo>
                    <a:pt x="51538" y="33527"/>
                  </a:lnTo>
                  <a:lnTo>
                    <a:pt x="51972" y="33527"/>
                  </a:lnTo>
                  <a:lnTo>
                    <a:pt x="51283" y="37994"/>
                  </a:lnTo>
                  <a:cubicBezTo>
                    <a:pt x="51255" y="38011"/>
                    <a:pt x="51233" y="38027"/>
                    <a:pt x="51205" y="38050"/>
                  </a:cubicBezTo>
                  <a:lnTo>
                    <a:pt x="50600" y="33983"/>
                  </a:lnTo>
                  <a:lnTo>
                    <a:pt x="50988" y="33983"/>
                  </a:lnTo>
                  <a:lnTo>
                    <a:pt x="50122" y="28222"/>
                  </a:lnTo>
                  <a:lnTo>
                    <a:pt x="49555" y="31955"/>
                  </a:lnTo>
                  <a:lnTo>
                    <a:pt x="49322" y="29777"/>
                  </a:lnTo>
                  <a:lnTo>
                    <a:pt x="49622" y="29777"/>
                  </a:lnTo>
                  <a:lnTo>
                    <a:pt x="48955" y="23627"/>
                  </a:lnTo>
                  <a:lnTo>
                    <a:pt x="48283" y="29777"/>
                  </a:lnTo>
                  <a:lnTo>
                    <a:pt x="48600" y="29777"/>
                  </a:lnTo>
                  <a:lnTo>
                    <a:pt x="48261" y="32827"/>
                  </a:lnTo>
                  <a:lnTo>
                    <a:pt x="47944" y="30422"/>
                  </a:lnTo>
                  <a:lnTo>
                    <a:pt x="47483" y="33877"/>
                  </a:lnTo>
                  <a:lnTo>
                    <a:pt x="47161" y="31294"/>
                  </a:lnTo>
                  <a:lnTo>
                    <a:pt x="47661" y="31294"/>
                  </a:lnTo>
                  <a:lnTo>
                    <a:pt x="46538" y="22444"/>
                  </a:lnTo>
                  <a:lnTo>
                    <a:pt x="45416" y="31294"/>
                  </a:lnTo>
                  <a:lnTo>
                    <a:pt x="45944" y="31294"/>
                  </a:lnTo>
                  <a:lnTo>
                    <a:pt x="45055" y="38233"/>
                  </a:lnTo>
                  <a:lnTo>
                    <a:pt x="45600" y="38233"/>
                  </a:lnTo>
                  <a:lnTo>
                    <a:pt x="45072" y="42450"/>
                  </a:lnTo>
                  <a:cubicBezTo>
                    <a:pt x="44916" y="42555"/>
                    <a:pt x="44761" y="42661"/>
                    <a:pt x="44605" y="42766"/>
                  </a:cubicBezTo>
                  <a:lnTo>
                    <a:pt x="44183" y="39838"/>
                  </a:lnTo>
                  <a:lnTo>
                    <a:pt x="44688" y="39838"/>
                  </a:lnTo>
                  <a:lnTo>
                    <a:pt x="43566" y="32088"/>
                  </a:lnTo>
                  <a:lnTo>
                    <a:pt x="42450" y="39838"/>
                  </a:lnTo>
                  <a:lnTo>
                    <a:pt x="42972" y="39838"/>
                  </a:lnTo>
                  <a:lnTo>
                    <a:pt x="42322" y="44255"/>
                  </a:lnTo>
                  <a:cubicBezTo>
                    <a:pt x="41916" y="44511"/>
                    <a:pt x="41511" y="44755"/>
                    <a:pt x="41105" y="45000"/>
                  </a:cubicBezTo>
                  <a:lnTo>
                    <a:pt x="40333" y="38466"/>
                  </a:lnTo>
                  <a:lnTo>
                    <a:pt x="40833" y="38466"/>
                  </a:lnTo>
                  <a:lnTo>
                    <a:pt x="39716" y="29122"/>
                  </a:lnTo>
                  <a:lnTo>
                    <a:pt x="38594" y="38466"/>
                  </a:lnTo>
                  <a:lnTo>
                    <a:pt x="39116" y="38466"/>
                  </a:lnTo>
                  <a:lnTo>
                    <a:pt x="38694" y="41938"/>
                  </a:lnTo>
                  <a:lnTo>
                    <a:pt x="37900" y="37388"/>
                  </a:lnTo>
                  <a:lnTo>
                    <a:pt x="36777" y="43800"/>
                  </a:lnTo>
                  <a:lnTo>
                    <a:pt x="37305" y="43800"/>
                  </a:lnTo>
                  <a:lnTo>
                    <a:pt x="36666" y="47400"/>
                  </a:lnTo>
                  <a:cubicBezTo>
                    <a:pt x="36205" y="47611"/>
                    <a:pt x="35738" y="47794"/>
                    <a:pt x="35277" y="47988"/>
                  </a:cubicBezTo>
                  <a:lnTo>
                    <a:pt x="34850" y="44705"/>
                  </a:lnTo>
                  <a:lnTo>
                    <a:pt x="35350" y="44705"/>
                  </a:lnTo>
                  <a:lnTo>
                    <a:pt x="34227" y="36255"/>
                  </a:lnTo>
                  <a:lnTo>
                    <a:pt x="33105" y="44705"/>
                  </a:lnTo>
                  <a:lnTo>
                    <a:pt x="33633" y="44705"/>
                  </a:lnTo>
                  <a:lnTo>
                    <a:pt x="33077" y="48811"/>
                  </a:lnTo>
                  <a:cubicBezTo>
                    <a:pt x="33077" y="48816"/>
                    <a:pt x="33077" y="48811"/>
                    <a:pt x="33072" y="48811"/>
                  </a:cubicBezTo>
                  <a:lnTo>
                    <a:pt x="32438" y="45144"/>
                  </a:lnTo>
                  <a:lnTo>
                    <a:pt x="32866" y="45144"/>
                  </a:lnTo>
                  <a:lnTo>
                    <a:pt x="32188" y="41238"/>
                  </a:lnTo>
                  <a:lnTo>
                    <a:pt x="32577" y="41238"/>
                  </a:lnTo>
                  <a:lnTo>
                    <a:pt x="31711" y="36255"/>
                  </a:lnTo>
                  <a:lnTo>
                    <a:pt x="30838" y="41238"/>
                  </a:lnTo>
                  <a:lnTo>
                    <a:pt x="31250" y="41238"/>
                  </a:lnTo>
                  <a:lnTo>
                    <a:pt x="30555" y="45144"/>
                  </a:lnTo>
                  <a:lnTo>
                    <a:pt x="30977" y="45144"/>
                  </a:lnTo>
                  <a:lnTo>
                    <a:pt x="30311" y="49005"/>
                  </a:lnTo>
                  <a:lnTo>
                    <a:pt x="30177" y="48233"/>
                  </a:lnTo>
                  <a:lnTo>
                    <a:pt x="30350" y="48233"/>
                  </a:lnTo>
                  <a:lnTo>
                    <a:pt x="30072" y="46611"/>
                  </a:lnTo>
                  <a:lnTo>
                    <a:pt x="30233" y="46611"/>
                  </a:lnTo>
                  <a:lnTo>
                    <a:pt x="29872" y="44538"/>
                  </a:lnTo>
                  <a:lnTo>
                    <a:pt x="29511" y="46611"/>
                  </a:lnTo>
                  <a:lnTo>
                    <a:pt x="29683" y="46611"/>
                  </a:lnTo>
                  <a:lnTo>
                    <a:pt x="29394" y="48233"/>
                  </a:lnTo>
                  <a:lnTo>
                    <a:pt x="29572" y="48233"/>
                  </a:lnTo>
                  <a:lnTo>
                    <a:pt x="29283" y="49866"/>
                  </a:lnTo>
                  <a:cubicBezTo>
                    <a:pt x="28811" y="49961"/>
                    <a:pt x="28338" y="50033"/>
                    <a:pt x="27861" y="50111"/>
                  </a:cubicBezTo>
                  <a:lnTo>
                    <a:pt x="27555" y="48311"/>
                  </a:lnTo>
                  <a:lnTo>
                    <a:pt x="27977" y="48311"/>
                  </a:lnTo>
                  <a:lnTo>
                    <a:pt x="27305" y="44411"/>
                  </a:lnTo>
                  <a:lnTo>
                    <a:pt x="27694" y="44411"/>
                  </a:lnTo>
                  <a:lnTo>
                    <a:pt x="26822" y="39433"/>
                  </a:lnTo>
                  <a:lnTo>
                    <a:pt x="25950" y="44411"/>
                  </a:lnTo>
                  <a:lnTo>
                    <a:pt x="26361" y="44411"/>
                  </a:lnTo>
                  <a:lnTo>
                    <a:pt x="25666" y="48311"/>
                  </a:lnTo>
                  <a:lnTo>
                    <a:pt x="26094" y="48311"/>
                  </a:lnTo>
                  <a:lnTo>
                    <a:pt x="25738" y="50372"/>
                  </a:lnTo>
                  <a:cubicBezTo>
                    <a:pt x="25166" y="50422"/>
                    <a:pt x="24594" y="50461"/>
                    <a:pt x="24022" y="50477"/>
                  </a:cubicBezTo>
                  <a:lnTo>
                    <a:pt x="23738" y="48827"/>
                  </a:lnTo>
                  <a:lnTo>
                    <a:pt x="24288" y="48827"/>
                  </a:lnTo>
                  <a:lnTo>
                    <a:pt x="23416" y="43800"/>
                  </a:lnTo>
                  <a:lnTo>
                    <a:pt x="23916" y="43800"/>
                  </a:lnTo>
                  <a:lnTo>
                    <a:pt x="22800" y="37388"/>
                  </a:lnTo>
                  <a:lnTo>
                    <a:pt x="21677" y="43800"/>
                  </a:lnTo>
                  <a:lnTo>
                    <a:pt x="22205" y="43800"/>
                  </a:lnTo>
                  <a:lnTo>
                    <a:pt x="21311" y="48827"/>
                  </a:lnTo>
                  <a:lnTo>
                    <a:pt x="21855" y="48827"/>
                  </a:lnTo>
                  <a:lnTo>
                    <a:pt x="21577" y="50450"/>
                  </a:lnTo>
                  <a:cubicBezTo>
                    <a:pt x="20544" y="50400"/>
                    <a:pt x="19516" y="50300"/>
                    <a:pt x="18483" y="50138"/>
                  </a:cubicBezTo>
                  <a:lnTo>
                    <a:pt x="18122" y="48294"/>
                  </a:lnTo>
                  <a:lnTo>
                    <a:pt x="18333" y="48294"/>
                  </a:lnTo>
                  <a:lnTo>
                    <a:pt x="18000" y="46555"/>
                  </a:lnTo>
                  <a:lnTo>
                    <a:pt x="18194" y="46555"/>
                  </a:lnTo>
                  <a:lnTo>
                    <a:pt x="17761" y="44344"/>
                  </a:lnTo>
                  <a:lnTo>
                    <a:pt x="17322" y="46555"/>
                  </a:lnTo>
                  <a:lnTo>
                    <a:pt x="17527" y="46555"/>
                  </a:lnTo>
                  <a:lnTo>
                    <a:pt x="17183" y="48294"/>
                  </a:lnTo>
                  <a:lnTo>
                    <a:pt x="17394" y="48294"/>
                  </a:lnTo>
                  <a:lnTo>
                    <a:pt x="17083" y="49888"/>
                  </a:lnTo>
                  <a:cubicBezTo>
                    <a:pt x="16944" y="49861"/>
                    <a:pt x="16805" y="49827"/>
                    <a:pt x="16666" y="49800"/>
                  </a:cubicBezTo>
                  <a:lnTo>
                    <a:pt x="15483" y="42966"/>
                  </a:lnTo>
                  <a:lnTo>
                    <a:pt x="16177" y="42966"/>
                  </a:lnTo>
                  <a:lnTo>
                    <a:pt x="15077" y="36616"/>
                  </a:lnTo>
                  <a:lnTo>
                    <a:pt x="15716" y="36616"/>
                  </a:lnTo>
                  <a:lnTo>
                    <a:pt x="14300" y="28511"/>
                  </a:lnTo>
                  <a:lnTo>
                    <a:pt x="12877" y="36616"/>
                  </a:lnTo>
                  <a:lnTo>
                    <a:pt x="13544" y="36616"/>
                  </a:lnTo>
                  <a:lnTo>
                    <a:pt x="12755" y="41050"/>
                  </a:lnTo>
                  <a:lnTo>
                    <a:pt x="12238" y="37605"/>
                  </a:lnTo>
                  <a:lnTo>
                    <a:pt x="11577" y="42038"/>
                  </a:lnTo>
                  <a:lnTo>
                    <a:pt x="11888" y="42038"/>
                  </a:lnTo>
                  <a:lnTo>
                    <a:pt x="11361" y="45516"/>
                  </a:lnTo>
                  <a:lnTo>
                    <a:pt x="11683" y="45516"/>
                  </a:lnTo>
                  <a:lnTo>
                    <a:pt x="11294" y="48155"/>
                  </a:lnTo>
                  <a:cubicBezTo>
                    <a:pt x="10938" y="48011"/>
                    <a:pt x="10577" y="47866"/>
                    <a:pt x="10222" y="47711"/>
                  </a:cubicBezTo>
                  <a:lnTo>
                    <a:pt x="8883" y="39966"/>
                  </a:lnTo>
                  <a:lnTo>
                    <a:pt x="9594" y="39966"/>
                  </a:lnTo>
                  <a:lnTo>
                    <a:pt x="8466" y="33422"/>
                  </a:lnTo>
                  <a:lnTo>
                    <a:pt x="9122" y="33422"/>
                  </a:lnTo>
                  <a:lnTo>
                    <a:pt x="7661" y="25072"/>
                  </a:lnTo>
                  <a:lnTo>
                    <a:pt x="6200" y="33422"/>
                  </a:lnTo>
                  <a:lnTo>
                    <a:pt x="6883" y="33422"/>
                  </a:lnTo>
                  <a:lnTo>
                    <a:pt x="5722" y="39966"/>
                  </a:lnTo>
                  <a:lnTo>
                    <a:pt x="6438" y="39966"/>
                  </a:lnTo>
                  <a:lnTo>
                    <a:pt x="5766" y="43827"/>
                  </a:lnTo>
                  <a:lnTo>
                    <a:pt x="4627" y="37227"/>
                  </a:lnTo>
                  <a:lnTo>
                    <a:pt x="5494" y="37227"/>
                  </a:lnTo>
                  <a:lnTo>
                    <a:pt x="4116" y="29238"/>
                  </a:lnTo>
                  <a:lnTo>
                    <a:pt x="4916" y="29238"/>
                  </a:lnTo>
                  <a:lnTo>
                    <a:pt x="3133" y="19038"/>
                  </a:lnTo>
                  <a:lnTo>
                    <a:pt x="1350" y="29238"/>
                  </a:lnTo>
                  <a:lnTo>
                    <a:pt x="2188" y="29238"/>
                  </a:lnTo>
                  <a:lnTo>
                    <a:pt x="766" y="37227"/>
                  </a:lnTo>
                  <a:lnTo>
                    <a:pt x="1638" y="37227"/>
                  </a:lnTo>
                  <a:lnTo>
                    <a:pt x="0" y="46683"/>
                  </a:lnTo>
                  <a:lnTo>
                    <a:pt x="1544" y="46683"/>
                  </a:lnTo>
                  <a:lnTo>
                    <a:pt x="1505" y="119938"/>
                  </a:lnTo>
                  <a:lnTo>
                    <a:pt x="118305" y="120000"/>
                  </a:lnTo>
                  <a:lnTo>
                    <a:pt x="118461" y="41794"/>
                  </a:lnTo>
                  <a:lnTo>
                    <a:pt x="120000" y="41794"/>
                  </a:lnTo>
                  <a:lnTo>
                    <a:pt x="118027" y="30416"/>
                  </a:lnTo>
                  <a:lnTo>
                    <a:pt x="119077" y="30416"/>
                  </a:lnTo>
                  <a:lnTo>
                    <a:pt x="117411" y="20805"/>
                  </a:lnTo>
                  <a:lnTo>
                    <a:pt x="118377" y="20805"/>
                  </a:lnTo>
                  <a:lnTo>
                    <a:pt x="116233" y="8533"/>
                  </a:lnTo>
                  <a:lnTo>
                    <a:pt x="114088" y="20805"/>
                  </a:lnTo>
                  <a:lnTo>
                    <a:pt x="115094" y="20805"/>
                  </a:lnTo>
                  <a:lnTo>
                    <a:pt x="113383" y="30416"/>
                  </a:lnTo>
                  <a:lnTo>
                    <a:pt x="114433" y="30416"/>
                  </a:lnTo>
                  <a:lnTo>
                    <a:pt x="112711" y="40361"/>
                  </a:lnTo>
                  <a:lnTo>
                    <a:pt x="111655" y="32188"/>
                  </a:lnTo>
                  <a:lnTo>
                    <a:pt x="112805" y="32188"/>
                  </a:lnTo>
                  <a:lnTo>
                    <a:pt x="110983" y="18050"/>
                  </a:lnTo>
                  <a:lnTo>
                    <a:pt x="112038" y="18050"/>
                  </a:lnTo>
                  <a:lnTo>
                    <a:pt x="109688" y="0"/>
                  </a:lnTo>
                  <a:close/>
                  <a:moveTo>
                    <a:pt x="60355" y="25044"/>
                  </a:moveTo>
                  <a:lnTo>
                    <a:pt x="60500" y="25044"/>
                  </a:lnTo>
                  <a:lnTo>
                    <a:pt x="60438" y="25516"/>
                  </a:lnTo>
                  <a:lnTo>
                    <a:pt x="60355" y="25044"/>
                  </a:lnTo>
                  <a:close/>
                  <a:moveTo>
                    <a:pt x="107133" y="32188"/>
                  </a:moveTo>
                  <a:lnTo>
                    <a:pt x="107716" y="32188"/>
                  </a:lnTo>
                  <a:lnTo>
                    <a:pt x="107427" y="34400"/>
                  </a:lnTo>
                  <a:lnTo>
                    <a:pt x="107133" y="32188"/>
                  </a:lnTo>
                  <a:close/>
                  <a:moveTo>
                    <a:pt x="86144" y="32655"/>
                  </a:moveTo>
                  <a:lnTo>
                    <a:pt x="86261" y="32655"/>
                  </a:lnTo>
                  <a:lnTo>
                    <a:pt x="86250" y="32755"/>
                  </a:lnTo>
                  <a:cubicBezTo>
                    <a:pt x="86216" y="32716"/>
                    <a:pt x="86177" y="32688"/>
                    <a:pt x="86144" y="32655"/>
                  </a:cubicBezTo>
                  <a:close/>
                  <a:moveTo>
                    <a:pt x="49516" y="34600"/>
                  </a:moveTo>
                  <a:lnTo>
                    <a:pt x="49561" y="34600"/>
                  </a:lnTo>
                  <a:lnTo>
                    <a:pt x="49533" y="34788"/>
                  </a:lnTo>
                  <a:lnTo>
                    <a:pt x="49516" y="34600"/>
                  </a:lnTo>
                  <a:close/>
                  <a:moveTo>
                    <a:pt x="107194" y="35883"/>
                  </a:moveTo>
                  <a:lnTo>
                    <a:pt x="107238" y="35883"/>
                  </a:lnTo>
                  <a:lnTo>
                    <a:pt x="107216" y="36050"/>
                  </a:lnTo>
                  <a:lnTo>
                    <a:pt x="107194" y="35883"/>
                  </a:lnTo>
                  <a:close/>
                  <a:moveTo>
                    <a:pt x="93283" y="37400"/>
                  </a:moveTo>
                  <a:lnTo>
                    <a:pt x="93411" y="37400"/>
                  </a:lnTo>
                  <a:lnTo>
                    <a:pt x="93344" y="37733"/>
                  </a:lnTo>
                  <a:lnTo>
                    <a:pt x="93283" y="37400"/>
                  </a:lnTo>
                  <a:close/>
                  <a:moveTo>
                    <a:pt x="100850" y="38761"/>
                  </a:moveTo>
                  <a:lnTo>
                    <a:pt x="100938" y="38761"/>
                  </a:lnTo>
                  <a:lnTo>
                    <a:pt x="100900" y="39022"/>
                  </a:lnTo>
                  <a:lnTo>
                    <a:pt x="100850" y="38761"/>
                  </a:lnTo>
                  <a:close/>
                  <a:moveTo>
                    <a:pt x="104377" y="38850"/>
                  </a:moveTo>
                  <a:lnTo>
                    <a:pt x="104433" y="38850"/>
                  </a:lnTo>
                  <a:lnTo>
                    <a:pt x="104405" y="39022"/>
                  </a:lnTo>
                  <a:lnTo>
                    <a:pt x="104377" y="38850"/>
                  </a:lnTo>
                  <a:close/>
                  <a:moveTo>
                    <a:pt x="105372" y="38850"/>
                  </a:moveTo>
                  <a:lnTo>
                    <a:pt x="105744" y="38850"/>
                  </a:lnTo>
                  <a:lnTo>
                    <a:pt x="105572" y="40138"/>
                  </a:lnTo>
                  <a:lnTo>
                    <a:pt x="105372" y="38850"/>
                  </a:lnTo>
                  <a:close/>
                  <a:moveTo>
                    <a:pt x="103994" y="41350"/>
                  </a:moveTo>
                  <a:lnTo>
                    <a:pt x="104038" y="41350"/>
                  </a:lnTo>
                  <a:lnTo>
                    <a:pt x="104016" y="41488"/>
                  </a:lnTo>
                  <a:lnTo>
                    <a:pt x="103994" y="41350"/>
                  </a:lnTo>
                  <a:close/>
                  <a:moveTo>
                    <a:pt x="105777" y="41516"/>
                  </a:moveTo>
                  <a:lnTo>
                    <a:pt x="105855" y="41516"/>
                  </a:lnTo>
                  <a:lnTo>
                    <a:pt x="105816" y="41783"/>
                  </a:lnTo>
                  <a:lnTo>
                    <a:pt x="105777" y="41516"/>
                  </a:lnTo>
                  <a:close/>
                  <a:moveTo>
                    <a:pt x="12744" y="42966"/>
                  </a:moveTo>
                  <a:lnTo>
                    <a:pt x="13111" y="42966"/>
                  </a:lnTo>
                  <a:lnTo>
                    <a:pt x="12916" y="44100"/>
                  </a:lnTo>
                  <a:lnTo>
                    <a:pt x="12744" y="42966"/>
                  </a:lnTo>
                  <a:close/>
                </a:path>
              </a:pathLst>
            </a:custGeom>
            <a:solidFill>
              <a:srgbClr val="0E4F22"/>
            </a:solidFill>
            <a:ln>
              <a:noFill/>
            </a:ln>
          </p:spPr>
          <p:txBody>
            <a:bodyPr anchorCtr="0" anchor="t" bIns="22875" lIns="22875" rIns="22875" tIns="22875">
              <a:noAutofit/>
            </a:bodyPr>
            <a:lstStyle/>
            <a:p>
              <a:pPr indent="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grpSp>
      <p:sp>
        <p:nvSpPr>
          <p:cNvPr id="190" name="Shape 190"/>
          <p:cNvSpPr/>
          <p:nvPr/>
        </p:nvSpPr>
        <p:spPr>
          <a:xfrm>
            <a:off x="-6379442" y="-71684"/>
            <a:ext cx="6381299" cy="7847700"/>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91" name="Shape 191"/>
          <p:cNvSpPr/>
          <p:nvPr/>
        </p:nvSpPr>
        <p:spPr>
          <a:xfrm>
            <a:off x="12193336" y="-71684"/>
            <a:ext cx="6381299" cy="8033999"/>
          </a:xfrm>
          <a:prstGeom prst="rect">
            <a:avLst/>
          </a:prstGeom>
          <a:solidFill>
            <a:srgbClr val="A2AAB3"/>
          </a:solidFill>
          <a:ln>
            <a:noFill/>
          </a:ln>
        </p:spPr>
        <p:txBody>
          <a:bodyPr anchorCtr="0" anchor="ctr" bIns="38100" lIns="38100" rIns="38100" tIns="38100">
            <a:noAutofit/>
          </a:bodyPr>
          <a:lstStyle/>
          <a:p>
            <a:pPr indent="114300" lvl="0" marL="0" marR="0" rtl="0" algn="l">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92" name="Shape 192"/>
          <p:cNvSpPr/>
          <p:nvPr/>
        </p:nvSpPr>
        <p:spPr>
          <a:xfrm>
            <a:off x="-2013764" y="6858000"/>
            <a:ext cx="17501699" cy="984899"/>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b="0" i="0" sz="1900" u="none" cap="none" strike="noStrike">
              <a:solidFill>
                <a:srgbClr val="FFFFFF"/>
              </a:solidFill>
              <a:latin typeface="Arial"/>
              <a:ea typeface="Arial"/>
              <a:cs typeface="Arial"/>
              <a:sym typeface="Arial"/>
            </a:endParaRPr>
          </a:p>
        </p:txBody>
      </p:sp>
      <p:sp>
        <p:nvSpPr>
          <p:cNvPr id="193" name="Shape 193"/>
          <p:cNvSpPr txBox="1"/>
          <p:nvPr>
            <p:ph idx="12" type="sldNum"/>
          </p:nvPr>
        </p:nvSpPr>
        <p:spPr>
          <a:xfrm>
            <a:off x="5966351" y="6509742"/>
            <a:ext cx="247200" cy="255599"/>
          </a:xfrm>
          <a:prstGeom prst="rect">
            <a:avLst/>
          </a:prstGeom>
          <a:noFill/>
          <a:ln>
            <a:noFill/>
          </a:ln>
        </p:spPr>
        <p:txBody>
          <a:bodyPr anchorCtr="0" anchor="t" bIns="35700" lIns="35700" rIns="35700" tIns="3570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US"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_slide">
    <p:bg>
      <p:bgPr>
        <a:gradFill>
          <a:gsLst>
            <a:gs pos="0">
              <a:srgbClr val="118ED9"/>
            </a:gs>
            <a:gs pos="78899">
              <a:srgbClr val="4CC0D9"/>
            </a:gs>
            <a:gs pos="100000">
              <a:srgbClr val="68E2B3"/>
            </a:gs>
          </a:gsLst>
          <a:lin ang="5400000" scaled="0"/>
        </a:gradFill>
      </p:bgPr>
    </p:bg>
    <p:spTree>
      <p:nvGrpSpPr>
        <p:cNvPr id="194" name="Shape 194"/>
        <p:cNvGrpSpPr/>
        <p:nvPr/>
      </p:nvGrpSpPr>
      <p:grpSpPr>
        <a:xfrm>
          <a:off x="0" y="0"/>
          <a:ext cx="0" cy="0"/>
          <a:chOff x="0" y="0"/>
          <a:chExt cx="0" cy="0"/>
        </a:xfrm>
      </p:grpSpPr>
      <p:pic>
        <p:nvPicPr>
          <p:cNvPr id="195" name="Shape 195"/>
          <p:cNvPicPr preferRelativeResize="0"/>
          <p:nvPr/>
        </p:nvPicPr>
        <p:blipFill rotWithShape="1">
          <a:blip r:embed="rId2">
            <a:alphaModFix/>
          </a:blip>
          <a:srcRect b="0" l="0" r="0" t="0"/>
          <a:stretch/>
        </p:blipFill>
        <p:spPr>
          <a:xfrm>
            <a:off x="0" y="10770"/>
            <a:ext cx="12202194" cy="6878407"/>
          </a:xfrm>
          <a:prstGeom prst="rect">
            <a:avLst/>
          </a:prstGeom>
          <a:noFill/>
          <a:ln>
            <a:noFill/>
          </a:ln>
        </p:spPr>
      </p:pic>
      <p:sp>
        <p:nvSpPr>
          <p:cNvPr id="196" name="Shape 196"/>
          <p:cNvSpPr txBox="1"/>
          <p:nvPr>
            <p:ph type="ctrTitle"/>
          </p:nvPr>
        </p:nvSpPr>
        <p:spPr>
          <a:xfrm>
            <a:off x="545570" y="1829800"/>
            <a:ext cx="11097684" cy="1994104"/>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6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97" name="Shape 197"/>
          <p:cNvSpPr txBox="1"/>
          <p:nvPr>
            <p:ph idx="1" type="body"/>
          </p:nvPr>
        </p:nvSpPr>
        <p:spPr>
          <a:xfrm>
            <a:off x="545570" y="3982637"/>
            <a:ext cx="11104958" cy="71590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asic 2_MtnFooter">
    <p:spTree>
      <p:nvGrpSpPr>
        <p:cNvPr id="198" name="Shape 198"/>
        <p:cNvGrpSpPr/>
        <p:nvPr/>
      </p:nvGrpSpPr>
      <p:grpSpPr>
        <a:xfrm>
          <a:off x="0" y="0"/>
          <a:ext cx="0" cy="0"/>
          <a:chOff x="0" y="0"/>
          <a:chExt cx="0" cy="0"/>
        </a:xfrm>
      </p:grpSpPr>
      <p:grpSp>
        <p:nvGrpSpPr>
          <p:cNvPr id="199" name="Shape 199"/>
          <p:cNvGrpSpPr/>
          <p:nvPr/>
        </p:nvGrpSpPr>
        <p:grpSpPr>
          <a:xfrm>
            <a:off x="389" y="6142153"/>
            <a:ext cx="12198205" cy="733517"/>
            <a:chOff x="389" y="6150391"/>
            <a:chExt cx="12198205" cy="733517"/>
          </a:xfrm>
        </p:grpSpPr>
        <p:sp>
          <p:nvSpPr>
            <p:cNvPr id="200" name="Shape 200"/>
            <p:cNvSpPr/>
            <p:nvPr/>
          </p:nvSpPr>
          <p:spPr>
            <a:xfrm>
              <a:off x="11917767" y="6405357"/>
              <a:ext cx="146727" cy="19923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1" name="Shape 201"/>
            <p:cNvSpPr/>
            <p:nvPr/>
          </p:nvSpPr>
          <p:spPr>
            <a:xfrm>
              <a:off x="11687027" y="6446517"/>
              <a:ext cx="100216"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2" name="Shape 202"/>
            <p:cNvSpPr/>
            <p:nvPr/>
          </p:nvSpPr>
          <p:spPr>
            <a:xfrm>
              <a:off x="5543882" y="6582796"/>
              <a:ext cx="1893428" cy="299658"/>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3" name="Shape 203"/>
            <p:cNvSpPr/>
            <p:nvPr/>
          </p:nvSpPr>
          <p:spPr>
            <a:xfrm>
              <a:off x="11193518" y="6495173"/>
              <a:ext cx="1005076" cy="38728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4" name="Shape 204"/>
            <p:cNvSpPr/>
            <p:nvPr/>
          </p:nvSpPr>
          <p:spPr>
            <a:xfrm>
              <a:off x="11701720" y="6484998"/>
              <a:ext cx="487104" cy="387280"/>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5" name="Shape 205"/>
            <p:cNvSpPr/>
            <p:nvPr/>
          </p:nvSpPr>
          <p:spPr>
            <a:xfrm>
              <a:off x="7511850" y="6443628"/>
              <a:ext cx="2772292" cy="438824"/>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6" name="Shape 206"/>
            <p:cNvSpPr/>
            <p:nvPr/>
          </p:nvSpPr>
          <p:spPr>
            <a:xfrm>
              <a:off x="9223400" y="6438369"/>
              <a:ext cx="141918" cy="21198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7" name="Shape 207"/>
            <p:cNvSpPr/>
            <p:nvPr/>
          </p:nvSpPr>
          <p:spPr>
            <a:xfrm flipH="1">
              <a:off x="389" y="6232426"/>
              <a:ext cx="2748616" cy="650027"/>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8" name="Shape 208"/>
            <p:cNvSpPr/>
            <p:nvPr/>
          </p:nvSpPr>
          <p:spPr>
            <a:xfrm>
              <a:off x="598304" y="6255248"/>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09" name="Shape 209"/>
            <p:cNvSpPr/>
            <p:nvPr/>
          </p:nvSpPr>
          <p:spPr>
            <a:xfrm>
              <a:off x="20338" y="6150391"/>
              <a:ext cx="173027" cy="23494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0" name="Shape 210"/>
            <p:cNvSpPr/>
            <p:nvPr/>
          </p:nvSpPr>
          <p:spPr>
            <a:xfrm>
              <a:off x="198743" y="6150807"/>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1" name="Shape 211"/>
            <p:cNvSpPr/>
            <p:nvPr/>
          </p:nvSpPr>
          <p:spPr>
            <a:xfrm>
              <a:off x="419843" y="6199610"/>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2" name="Shape 212"/>
            <p:cNvSpPr/>
            <p:nvPr/>
          </p:nvSpPr>
          <p:spPr>
            <a:xfrm>
              <a:off x="1000629" y="6336085"/>
              <a:ext cx="118179" cy="160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3" name="Shape 213"/>
            <p:cNvSpPr/>
            <p:nvPr/>
          </p:nvSpPr>
          <p:spPr>
            <a:xfrm>
              <a:off x="726039" y="6351692"/>
              <a:ext cx="292750" cy="2096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4" name="Shape 214"/>
            <p:cNvSpPr/>
            <p:nvPr/>
          </p:nvSpPr>
          <p:spPr>
            <a:xfrm>
              <a:off x="244026" y="6239412"/>
              <a:ext cx="405152" cy="618587"/>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5" name="Shape 215"/>
            <p:cNvSpPr/>
            <p:nvPr/>
          </p:nvSpPr>
          <p:spPr>
            <a:xfrm>
              <a:off x="10265092" y="6422135"/>
              <a:ext cx="185384" cy="25173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6" name="Shape 216"/>
            <p:cNvSpPr/>
            <p:nvPr/>
          </p:nvSpPr>
          <p:spPr>
            <a:xfrm>
              <a:off x="9744614" y="6404616"/>
              <a:ext cx="191977" cy="286758"/>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7" name="Shape 217"/>
            <p:cNvSpPr/>
            <p:nvPr/>
          </p:nvSpPr>
          <p:spPr>
            <a:xfrm>
              <a:off x="3029241" y="6246444"/>
              <a:ext cx="208529" cy="283164"/>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8" name="Shape 218"/>
            <p:cNvSpPr/>
            <p:nvPr/>
          </p:nvSpPr>
          <p:spPr>
            <a:xfrm>
              <a:off x="6947500" y="6503669"/>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9" name="Shape 219"/>
            <p:cNvSpPr/>
            <p:nvPr/>
          </p:nvSpPr>
          <p:spPr>
            <a:xfrm>
              <a:off x="7786396" y="6508260"/>
              <a:ext cx="106381" cy="15890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20" name="Shape 220"/>
            <p:cNvSpPr/>
            <p:nvPr/>
          </p:nvSpPr>
          <p:spPr>
            <a:xfrm>
              <a:off x="7350854" y="6417001"/>
              <a:ext cx="163854" cy="222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1" name="Shape 221"/>
            <p:cNvSpPr/>
            <p:nvPr/>
          </p:nvSpPr>
          <p:spPr>
            <a:xfrm>
              <a:off x="4285135" y="643879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2" name="Shape 222"/>
            <p:cNvSpPr/>
            <p:nvPr/>
          </p:nvSpPr>
          <p:spPr>
            <a:xfrm>
              <a:off x="6829402" y="6523069"/>
              <a:ext cx="127567" cy="173227"/>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3" name="Shape 223"/>
            <p:cNvSpPr/>
            <p:nvPr/>
          </p:nvSpPr>
          <p:spPr>
            <a:xfrm>
              <a:off x="7827418" y="658899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24" name="Shape 224"/>
            <p:cNvSpPr/>
            <p:nvPr/>
          </p:nvSpPr>
          <p:spPr>
            <a:xfrm>
              <a:off x="8368771" y="6456446"/>
              <a:ext cx="93374" cy="139473"/>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25" name="Shape 225"/>
            <p:cNvSpPr/>
            <p:nvPr/>
          </p:nvSpPr>
          <p:spPr>
            <a:xfrm>
              <a:off x="4077553" y="6448864"/>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6" name="Shape 226"/>
            <p:cNvSpPr/>
            <p:nvPr/>
          </p:nvSpPr>
          <p:spPr>
            <a:xfrm>
              <a:off x="3845312" y="6349878"/>
              <a:ext cx="133387" cy="181125"/>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7" name="Shape 227"/>
            <p:cNvSpPr/>
            <p:nvPr/>
          </p:nvSpPr>
          <p:spPr>
            <a:xfrm>
              <a:off x="8202721" y="6501130"/>
              <a:ext cx="486205" cy="373687"/>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28" name="Shape 228"/>
            <p:cNvSpPr/>
            <p:nvPr/>
          </p:nvSpPr>
          <p:spPr>
            <a:xfrm>
              <a:off x="3317276" y="6253146"/>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9" name="Shape 229"/>
            <p:cNvSpPr/>
            <p:nvPr/>
          </p:nvSpPr>
          <p:spPr>
            <a:xfrm>
              <a:off x="10546185" y="6485755"/>
              <a:ext cx="123174" cy="16726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0" name="Shape 230"/>
            <p:cNvSpPr/>
            <p:nvPr/>
          </p:nvSpPr>
          <p:spPr>
            <a:xfrm>
              <a:off x="10768013" y="6579945"/>
              <a:ext cx="91105" cy="12371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1" name="Shape 231"/>
            <p:cNvSpPr/>
            <p:nvPr/>
          </p:nvSpPr>
          <p:spPr>
            <a:xfrm>
              <a:off x="1789741" y="6321923"/>
              <a:ext cx="3541170" cy="56053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2" name="Shape 232"/>
            <p:cNvSpPr/>
            <p:nvPr/>
          </p:nvSpPr>
          <p:spPr>
            <a:xfrm>
              <a:off x="6515273" y="6473942"/>
              <a:ext cx="2412272" cy="40851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3" name="Shape 233"/>
            <p:cNvSpPr/>
            <p:nvPr/>
          </p:nvSpPr>
          <p:spPr>
            <a:xfrm>
              <a:off x="3435239" y="6315639"/>
              <a:ext cx="292074" cy="280265"/>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4" name="Shape 234"/>
            <p:cNvSpPr/>
            <p:nvPr/>
          </p:nvSpPr>
          <p:spPr>
            <a:xfrm>
              <a:off x="7644167" y="6583377"/>
              <a:ext cx="303332" cy="299658"/>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5" name="Shape 235"/>
            <p:cNvSpPr/>
            <p:nvPr/>
          </p:nvSpPr>
          <p:spPr>
            <a:xfrm>
              <a:off x="8064206" y="6662842"/>
              <a:ext cx="210769" cy="158899"/>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6" name="Shape 236"/>
            <p:cNvSpPr/>
            <p:nvPr/>
          </p:nvSpPr>
          <p:spPr>
            <a:xfrm>
              <a:off x="7135696" y="6467657"/>
              <a:ext cx="340233" cy="40851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7" name="Shape 237"/>
            <p:cNvSpPr/>
            <p:nvPr/>
          </p:nvSpPr>
          <p:spPr>
            <a:xfrm>
              <a:off x="2672218" y="6398842"/>
              <a:ext cx="621049" cy="477326"/>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8" name="Shape 238"/>
            <p:cNvSpPr/>
            <p:nvPr/>
          </p:nvSpPr>
          <p:spPr>
            <a:xfrm>
              <a:off x="6094476" y="6673018"/>
              <a:ext cx="256980" cy="21089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9" name="Shape 239"/>
            <p:cNvSpPr/>
            <p:nvPr/>
          </p:nvSpPr>
          <p:spPr>
            <a:xfrm>
              <a:off x="9416039" y="6495175"/>
              <a:ext cx="2287276" cy="38727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 name="Shape 240"/>
            <p:cNvSpPr/>
            <p:nvPr/>
          </p:nvSpPr>
          <p:spPr>
            <a:xfrm>
              <a:off x="9934010" y="6488307"/>
              <a:ext cx="643561" cy="38727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41" name="Shape 241"/>
            <p:cNvGrpSpPr/>
            <p:nvPr/>
          </p:nvGrpSpPr>
          <p:grpSpPr>
            <a:xfrm>
              <a:off x="730737" y="6295019"/>
              <a:ext cx="3468805" cy="587433"/>
              <a:chOff x="635956" y="6252598"/>
              <a:chExt cx="3682206" cy="623572"/>
            </a:xfrm>
          </p:grpSpPr>
          <p:sp>
            <p:nvSpPr>
              <p:cNvPr id="242" name="Shape 242"/>
              <p:cNvSpPr/>
              <p:nvPr/>
            </p:nvSpPr>
            <p:spPr>
              <a:xfrm>
                <a:off x="635956" y="6252598"/>
                <a:ext cx="3682206" cy="623570"/>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 name="Shape 243"/>
              <p:cNvSpPr/>
              <p:nvPr/>
            </p:nvSpPr>
            <p:spPr>
              <a:xfrm>
                <a:off x="2359156" y="6418757"/>
                <a:ext cx="463020" cy="457413"/>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44" name="Shape 244"/>
              <p:cNvSpPr/>
              <p:nvPr/>
            </p:nvSpPr>
            <p:spPr>
              <a:xfrm>
                <a:off x="3175408" y="6550535"/>
                <a:ext cx="321729" cy="242553"/>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45" name="Shape 245"/>
              <p:cNvSpPr/>
              <p:nvPr/>
            </p:nvSpPr>
            <p:spPr>
              <a:xfrm>
                <a:off x="1582999" y="6252598"/>
                <a:ext cx="519347" cy="623570"/>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46" name="Shape 246"/>
            <p:cNvSpPr/>
            <p:nvPr/>
          </p:nvSpPr>
          <p:spPr>
            <a:xfrm rot="480000">
              <a:off x="8763397" y="6466590"/>
              <a:ext cx="334777" cy="219412"/>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47" name="Shape 247"/>
            <p:cNvGrpSpPr/>
            <p:nvPr/>
          </p:nvGrpSpPr>
          <p:grpSpPr>
            <a:xfrm>
              <a:off x="4486591" y="6543403"/>
              <a:ext cx="2002434" cy="339049"/>
              <a:chOff x="4486591" y="6531401"/>
              <a:chExt cx="2002434" cy="339049"/>
            </a:xfrm>
          </p:grpSpPr>
          <p:sp>
            <p:nvSpPr>
              <p:cNvPr id="248" name="Shape 248"/>
              <p:cNvSpPr/>
              <p:nvPr/>
            </p:nvSpPr>
            <p:spPr>
              <a:xfrm>
                <a:off x="5776414" y="6578757"/>
                <a:ext cx="110237" cy="149691"/>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 name="Shape 249"/>
              <p:cNvSpPr/>
              <p:nvPr/>
            </p:nvSpPr>
            <p:spPr>
              <a:xfrm>
                <a:off x="4486591" y="6531401"/>
                <a:ext cx="2002434" cy="339049"/>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 name="Shape 250"/>
              <p:cNvSpPr/>
              <p:nvPr/>
            </p:nvSpPr>
            <p:spPr>
              <a:xfrm>
                <a:off x="4936482" y="6531401"/>
                <a:ext cx="563416" cy="339049"/>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51" name="Shape 251"/>
            <p:cNvSpPr/>
            <p:nvPr/>
          </p:nvSpPr>
          <p:spPr>
            <a:xfrm>
              <a:off x="5503225" y="6697346"/>
              <a:ext cx="208175" cy="160654"/>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52" name="Shape 252"/>
          <p:cNvSpPr txBox="1"/>
          <p:nvPr>
            <p:ph type="title"/>
          </p:nvPr>
        </p:nvSpPr>
        <p:spPr>
          <a:xfrm>
            <a:off x="571500" y="63500"/>
            <a:ext cx="11045951" cy="99011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53" name="Shape 253"/>
          <p:cNvSpPr txBox="1"/>
          <p:nvPr>
            <p:ph idx="1" type="body"/>
          </p:nvPr>
        </p:nvSpPr>
        <p:spPr>
          <a:xfrm>
            <a:off x="571500" y="1081137"/>
            <a:ext cx="11046140" cy="323164"/>
          </a:xfrm>
          <a:prstGeom prst="rect">
            <a:avLst/>
          </a:prstGeom>
          <a:noFill/>
          <a:ln>
            <a:noFill/>
          </a:ln>
        </p:spPr>
        <p:txBody>
          <a:bodyPr anchorCtr="0" anchor="t" bIns="91425" lIns="91425" rIns="91425" tIns="91425"/>
          <a:lstStyle>
            <a:lvl1pPr indent="133350" lvl="0" marL="0" marR="0" rtl="0" algn="l">
              <a:lnSpc>
                <a:spcPct val="100000"/>
              </a:lnSpc>
              <a:spcBef>
                <a:spcPts val="0"/>
              </a:spcBef>
              <a:spcAft>
                <a:spcPts val="0"/>
              </a:spcAft>
              <a:buClr>
                <a:srgbClr val="7F7F7F"/>
              </a:buClr>
              <a:buSzPct val="100000"/>
              <a:buFont typeface="Arial"/>
              <a:buChar char="​"/>
              <a:defRPr b="0" i="0" sz="2100" u="none" cap="none" strike="noStrike">
                <a:solidFill>
                  <a:schemeClr val="accent2"/>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4" name="Shape 254"/>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60" Type="http://schemas.openxmlformats.org/officeDocument/2006/relationships/theme" Target="../theme/theme1.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 name="Shape 22"/>
        <p:cNvGrpSpPr/>
        <p:nvPr/>
      </p:nvGrpSpPr>
      <p:grpSpPr>
        <a:xfrm>
          <a:off x="0" y="0"/>
          <a:ext cx="0" cy="0"/>
          <a:chOff x="0" y="0"/>
          <a:chExt cx="0" cy="0"/>
        </a:xfrm>
      </p:grpSpPr>
      <p:sp>
        <p:nvSpPr>
          <p:cNvPr id="23" name="Shape 23"/>
          <p:cNvSpPr txBox="1"/>
          <p:nvPr>
            <p:ph idx="1" type="body"/>
          </p:nvPr>
        </p:nvSpPr>
        <p:spPr>
          <a:xfrm>
            <a:off x="571500" y="1762125"/>
            <a:ext cx="11045825" cy="4314824"/>
          </a:xfrm>
          <a:prstGeom prst="rect">
            <a:avLst/>
          </a:prstGeom>
          <a:noFill/>
          <a:ln>
            <a:noFill/>
          </a:ln>
        </p:spPr>
        <p:txBody>
          <a:bodyPr anchorCtr="0" anchor="t" bIns="91425" lIns="91425" rIns="91425" tIns="91425"/>
          <a:lstStyle>
            <a:lvl1pPr indent="114300" lvl="0" marL="0" marR="0" rtl="0" algn="l">
              <a:spcBef>
                <a:spcPts val="1200"/>
              </a:spcBef>
              <a:spcAft>
                <a:spcPts val="200"/>
              </a:spcAft>
              <a:buClr>
                <a:srgbClr val="7F7F7F"/>
              </a:buClr>
              <a:buSzPct val="100000"/>
              <a:buFont typeface="Arial"/>
              <a:buChar char="​"/>
              <a:defRPr b="0" i="0" sz="1800" u="none" cap="none" strike="noStrike">
                <a:solidFill>
                  <a:srgbClr val="5C656A"/>
                </a:solidFill>
                <a:latin typeface="Arial"/>
                <a:ea typeface="Arial"/>
                <a:cs typeface="Arial"/>
                <a:sym typeface="Arial"/>
              </a:defRPr>
            </a:lvl1pPr>
            <a:lvl2pPr indent="-80963" lvl="1" marL="182563" marR="0" rtl="0" algn="l">
              <a:spcBef>
                <a:spcPts val="20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accent2"/>
                </a:solidFill>
                <a:latin typeface="Arial"/>
                <a:ea typeface="Arial"/>
                <a:cs typeface="Arial"/>
                <a:sym typeface="Arial"/>
              </a:defRPr>
            </a:lvl3pPr>
            <a:lvl4pPr indent="-115887" lvl="3" marL="547688" marR="0" rtl="0" algn="l">
              <a:spcBef>
                <a:spcPts val="0"/>
              </a:spcBef>
              <a:spcAft>
                <a:spcPts val="600"/>
              </a:spcAft>
              <a:buClr>
                <a:schemeClr val="accent2"/>
              </a:buClr>
              <a:buSzPct val="100000"/>
              <a:buFont typeface="Arial"/>
              <a:buChar char="•"/>
              <a:defRPr b="1" i="0" sz="12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18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4" name="Shape 24"/>
          <p:cNvSpPr txBox="1"/>
          <p:nvPr>
            <p:ph type="title"/>
          </p:nvPr>
        </p:nvSpPr>
        <p:spPr>
          <a:xfrm>
            <a:off x="571500" y="63500"/>
            <a:ext cx="11045825" cy="990599"/>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5" name="Shape 25"/>
          <p:cNvSpPr txBox="1"/>
          <p:nvPr>
            <p:ph idx="11" type="ftr"/>
          </p:nvPr>
        </p:nvSpPr>
        <p:spPr>
          <a:xfrm>
            <a:off x="577850" y="6529171"/>
            <a:ext cx="10587081" cy="181067"/>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26" name="Shape 26"/>
          <p:cNvPicPr preferRelativeResize="0"/>
          <p:nvPr/>
        </p:nvPicPr>
        <p:blipFill rotWithShape="1">
          <a:blip r:embed="rId1">
            <a:alphaModFix/>
          </a:blip>
          <a:srcRect b="0" l="0" r="0" t="0"/>
          <a:stretch/>
        </p:blipFill>
        <p:spPr>
          <a:xfrm>
            <a:off x="11010900" y="6091237"/>
            <a:ext cx="617537" cy="431799"/>
          </a:xfrm>
          <a:prstGeom prst="rect">
            <a:avLst/>
          </a:prstGeom>
          <a:noFill/>
          <a:ln>
            <a:noFill/>
          </a:ln>
        </p:spPr>
      </p:pic>
      <p:pic>
        <p:nvPicPr>
          <p:cNvPr descr="Salesforce Logo.png" id="27" name="Shape 27"/>
          <p:cNvPicPr preferRelativeResize="0"/>
          <p:nvPr/>
        </p:nvPicPr>
        <p:blipFill rotWithShape="1">
          <a:blip r:embed="rId1">
            <a:alphaModFix/>
          </a:blip>
          <a:srcRect b="0" l="0" r="0" t="0"/>
          <a:stretch/>
        </p:blipFill>
        <p:spPr>
          <a:xfrm>
            <a:off x="11011584" y="6090769"/>
            <a:ext cx="616462" cy="431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0.png"/><Relationship Id="rId4" Type="http://schemas.openxmlformats.org/officeDocument/2006/relationships/image" Target="../media/image21.png"/><Relationship Id="rId5" Type="http://schemas.openxmlformats.org/officeDocument/2006/relationships/image" Target="../media/image77.png"/><Relationship Id="rId6"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3.png"/><Relationship Id="rId4" Type="http://schemas.openxmlformats.org/officeDocument/2006/relationships/image" Target="../media/image74.png"/><Relationship Id="rId9"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85.png"/><Relationship Id="rId7" Type="http://schemas.openxmlformats.org/officeDocument/2006/relationships/image" Target="../media/image76.png"/><Relationship Id="rId8" Type="http://schemas.openxmlformats.org/officeDocument/2006/relationships/image" Target="../media/image79.png"/><Relationship Id="rId11" Type="http://schemas.openxmlformats.org/officeDocument/2006/relationships/image" Target="../media/image82.png"/><Relationship Id="rId10" Type="http://schemas.openxmlformats.org/officeDocument/2006/relationships/image" Target="../media/image80.png"/><Relationship Id="rId13" Type="http://schemas.openxmlformats.org/officeDocument/2006/relationships/image" Target="../media/image84.png"/><Relationship Id="rId12" Type="http://schemas.openxmlformats.org/officeDocument/2006/relationships/image" Target="../media/image81.png"/><Relationship Id="rId14" Type="http://schemas.openxmlformats.org/officeDocument/2006/relationships/image" Target="../media/image8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3.png"/><Relationship Id="rId4" Type="http://schemas.openxmlformats.org/officeDocument/2006/relationships/image" Target="../media/image88.png"/><Relationship Id="rId9" Type="http://schemas.openxmlformats.org/officeDocument/2006/relationships/image" Target="../media/image91.png"/><Relationship Id="rId5" Type="http://schemas.openxmlformats.org/officeDocument/2006/relationships/image" Target="../media/image86.png"/><Relationship Id="rId6" Type="http://schemas.openxmlformats.org/officeDocument/2006/relationships/image" Target="../media/image89.png"/><Relationship Id="rId7" Type="http://schemas.openxmlformats.org/officeDocument/2006/relationships/image" Target="../media/image87.png"/><Relationship Id="rId8" Type="http://schemas.openxmlformats.org/officeDocument/2006/relationships/image" Target="../media/image90.png"/><Relationship Id="rId31" Type="http://schemas.openxmlformats.org/officeDocument/2006/relationships/image" Target="../media/image127.png"/><Relationship Id="rId30" Type="http://schemas.openxmlformats.org/officeDocument/2006/relationships/image" Target="../media/image112.png"/><Relationship Id="rId33" Type="http://schemas.openxmlformats.org/officeDocument/2006/relationships/image" Target="../media/image114.png"/><Relationship Id="rId32" Type="http://schemas.openxmlformats.org/officeDocument/2006/relationships/image" Target="../media/image113.png"/><Relationship Id="rId35" Type="http://schemas.openxmlformats.org/officeDocument/2006/relationships/image" Target="../media/image115.png"/><Relationship Id="rId34" Type="http://schemas.openxmlformats.org/officeDocument/2006/relationships/image" Target="../media/image74.png"/><Relationship Id="rId36" Type="http://schemas.openxmlformats.org/officeDocument/2006/relationships/image" Target="../media/image75.png"/><Relationship Id="rId20" Type="http://schemas.openxmlformats.org/officeDocument/2006/relationships/image" Target="../media/image102.png"/><Relationship Id="rId22" Type="http://schemas.openxmlformats.org/officeDocument/2006/relationships/image" Target="../media/image104.png"/><Relationship Id="rId21" Type="http://schemas.openxmlformats.org/officeDocument/2006/relationships/image" Target="../media/image103.png"/><Relationship Id="rId24" Type="http://schemas.openxmlformats.org/officeDocument/2006/relationships/image" Target="../media/image106.png"/><Relationship Id="rId23" Type="http://schemas.openxmlformats.org/officeDocument/2006/relationships/image" Target="../media/image105.png"/><Relationship Id="rId26" Type="http://schemas.openxmlformats.org/officeDocument/2006/relationships/image" Target="../media/image107.png"/><Relationship Id="rId25" Type="http://schemas.openxmlformats.org/officeDocument/2006/relationships/image" Target="../media/image111.png"/><Relationship Id="rId28" Type="http://schemas.openxmlformats.org/officeDocument/2006/relationships/image" Target="../media/image108.png"/><Relationship Id="rId27" Type="http://schemas.openxmlformats.org/officeDocument/2006/relationships/image" Target="../media/image109.png"/><Relationship Id="rId29" Type="http://schemas.openxmlformats.org/officeDocument/2006/relationships/image" Target="../media/image110.png"/><Relationship Id="rId11" Type="http://schemas.openxmlformats.org/officeDocument/2006/relationships/image" Target="../media/image93.png"/><Relationship Id="rId10" Type="http://schemas.openxmlformats.org/officeDocument/2006/relationships/image" Target="../media/image92.png"/><Relationship Id="rId13" Type="http://schemas.openxmlformats.org/officeDocument/2006/relationships/image" Target="../media/image100.png"/><Relationship Id="rId12" Type="http://schemas.openxmlformats.org/officeDocument/2006/relationships/image" Target="../media/image94.png"/><Relationship Id="rId15" Type="http://schemas.openxmlformats.org/officeDocument/2006/relationships/image" Target="../media/image96.png"/><Relationship Id="rId14" Type="http://schemas.openxmlformats.org/officeDocument/2006/relationships/image" Target="../media/image95.png"/><Relationship Id="rId17" Type="http://schemas.openxmlformats.org/officeDocument/2006/relationships/image" Target="../media/image98.png"/><Relationship Id="rId16" Type="http://schemas.openxmlformats.org/officeDocument/2006/relationships/image" Target="../media/image97.png"/><Relationship Id="rId19" Type="http://schemas.openxmlformats.org/officeDocument/2006/relationships/image" Target="../media/image99.png"/><Relationship Id="rId18" Type="http://schemas.openxmlformats.org/officeDocument/2006/relationships/image" Target="../media/image10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7.png"/><Relationship Id="rId4" Type="http://schemas.openxmlformats.org/officeDocument/2006/relationships/image" Target="../media/image119.png"/><Relationship Id="rId9" Type="http://schemas.openxmlformats.org/officeDocument/2006/relationships/image" Target="../media/image122.png"/><Relationship Id="rId5" Type="http://schemas.openxmlformats.org/officeDocument/2006/relationships/image" Target="../media/image116.png"/><Relationship Id="rId6" Type="http://schemas.openxmlformats.org/officeDocument/2006/relationships/image" Target="../media/image121.png"/><Relationship Id="rId7" Type="http://schemas.openxmlformats.org/officeDocument/2006/relationships/image" Target="../media/image118.png"/><Relationship Id="rId8" Type="http://schemas.openxmlformats.org/officeDocument/2006/relationships/image" Target="../media/image120.png"/><Relationship Id="rId11" Type="http://schemas.openxmlformats.org/officeDocument/2006/relationships/image" Target="../media/image123.png"/><Relationship Id="rId10" Type="http://schemas.openxmlformats.org/officeDocument/2006/relationships/image" Target="../media/image1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4.png"/><Relationship Id="rId4" Type="http://schemas.openxmlformats.org/officeDocument/2006/relationships/image" Target="../media/image124.png"/><Relationship Id="rId9" Type="http://schemas.openxmlformats.org/officeDocument/2006/relationships/image" Target="../media/image132.png"/><Relationship Id="rId5" Type="http://schemas.openxmlformats.org/officeDocument/2006/relationships/image" Target="../media/image129.png"/><Relationship Id="rId6" Type="http://schemas.openxmlformats.org/officeDocument/2006/relationships/image" Target="../media/image128.png"/><Relationship Id="rId7" Type="http://schemas.openxmlformats.org/officeDocument/2006/relationships/image" Target="../media/image130.png"/><Relationship Id="rId8" Type="http://schemas.openxmlformats.org/officeDocument/2006/relationships/image" Target="../media/image131.png"/><Relationship Id="rId10" Type="http://schemas.openxmlformats.org/officeDocument/2006/relationships/image" Target="../media/image1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0.png"/><Relationship Id="rId6" Type="http://schemas.openxmlformats.org/officeDocument/2006/relationships/image" Target="../media/image132.png"/><Relationship Id="rId7" Type="http://schemas.openxmlformats.org/officeDocument/2006/relationships/image" Target="../media/image137.png"/><Relationship Id="rId8"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1.png"/><Relationship Id="rId4" Type="http://schemas.openxmlformats.org/officeDocument/2006/relationships/image" Target="../media/image1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0.jpg"/><Relationship Id="rId4" Type="http://schemas.openxmlformats.org/officeDocument/2006/relationships/image" Target="../media/image142.png"/><Relationship Id="rId5" Type="http://schemas.openxmlformats.org/officeDocument/2006/relationships/image" Target="../media/image1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4.png"/><Relationship Id="rId9"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6.png"/><Relationship Id="rId20" Type="http://schemas.openxmlformats.org/officeDocument/2006/relationships/image" Target="../media/image47.png"/><Relationship Id="rId21" Type="http://schemas.openxmlformats.org/officeDocument/2006/relationships/image" Target="../media/image52.png"/><Relationship Id="rId11" Type="http://schemas.openxmlformats.org/officeDocument/2006/relationships/image" Target="../media/image42.png"/><Relationship Id="rId10" Type="http://schemas.openxmlformats.org/officeDocument/2006/relationships/image" Target="../media/image39.png"/><Relationship Id="rId13" Type="http://schemas.openxmlformats.org/officeDocument/2006/relationships/image" Target="../media/image43.png"/><Relationship Id="rId12" Type="http://schemas.openxmlformats.org/officeDocument/2006/relationships/image" Target="../media/image40.png"/><Relationship Id="rId15" Type="http://schemas.openxmlformats.org/officeDocument/2006/relationships/image" Target="../media/image44.png"/><Relationship Id="rId14" Type="http://schemas.openxmlformats.org/officeDocument/2006/relationships/image" Target="../media/image48.png"/><Relationship Id="rId17" Type="http://schemas.openxmlformats.org/officeDocument/2006/relationships/image" Target="../media/image45.png"/><Relationship Id="rId16" Type="http://schemas.openxmlformats.org/officeDocument/2006/relationships/image" Target="../media/image51.png"/><Relationship Id="rId19" Type="http://schemas.openxmlformats.org/officeDocument/2006/relationships/image" Target="../media/image49.png"/><Relationship Id="rId18" Type="http://schemas.openxmlformats.org/officeDocument/2006/relationships/image" Target="../media/image4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6.png"/><Relationship Id="rId4" Type="http://schemas.openxmlformats.org/officeDocument/2006/relationships/image" Target="../media/image1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9.png"/><Relationship Id="rId4" Type="http://schemas.openxmlformats.org/officeDocument/2006/relationships/image" Target="../media/image152.png"/><Relationship Id="rId9" Type="http://schemas.openxmlformats.org/officeDocument/2006/relationships/image" Target="../media/image154.png"/><Relationship Id="rId5" Type="http://schemas.openxmlformats.org/officeDocument/2006/relationships/image" Target="../media/image148.png"/><Relationship Id="rId6" Type="http://schemas.openxmlformats.org/officeDocument/2006/relationships/image" Target="../media/image151.png"/><Relationship Id="rId7" Type="http://schemas.openxmlformats.org/officeDocument/2006/relationships/image" Target="../media/image150.png"/><Relationship Id="rId8" Type="http://schemas.openxmlformats.org/officeDocument/2006/relationships/image" Target="../media/image155.png"/><Relationship Id="rId11" Type="http://schemas.openxmlformats.org/officeDocument/2006/relationships/image" Target="../media/image156.png"/><Relationship Id="rId10" Type="http://schemas.openxmlformats.org/officeDocument/2006/relationships/image" Target="../media/image153.png"/><Relationship Id="rId13" Type="http://schemas.openxmlformats.org/officeDocument/2006/relationships/image" Target="../media/image164.png"/><Relationship Id="rId12" Type="http://schemas.openxmlformats.org/officeDocument/2006/relationships/image" Target="../media/image15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5.png"/><Relationship Id="rId6" Type="http://schemas.openxmlformats.org/officeDocument/2006/relationships/image" Target="../media/image161.png"/><Relationship Id="rId7" Type="http://schemas.openxmlformats.org/officeDocument/2006/relationships/image" Target="../media/image1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60.png"/><Relationship Id="rId4" Type="http://schemas.openxmlformats.org/officeDocument/2006/relationships/image" Target="../media/image21.png"/><Relationship Id="rId5" Type="http://schemas.openxmlformats.org/officeDocument/2006/relationships/image" Target="../media/image1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0.png"/><Relationship Id="rId4"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4.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7.png"/><Relationship Id="rId4" Type="http://schemas.openxmlformats.org/officeDocument/2006/relationships/image" Target="../media/image59.png"/><Relationship Id="rId9" Type="http://schemas.openxmlformats.org/officeDocument/2006/relationships/image" Target="../media/image60.png"/><Relationship Id="rId5" Type="http://schemas.openxmlformats.org/officeDocument/2006/relationships/image" Target="../media/image21.png"/><Relationship Id="rId6" Type="http://schemas.openxmlformats.org/officeDocument/2006/relationships/image" Target="../media/image77.png"/><Relationship Id="rId7" Type="http://schemas.openxmlformats.org/officeDocument/2006/relationships/image" Target="../media/image69.png"/><Relationship Id="rId8" Type="http://schemas.openxmlformats.org/officeDocument/2006/relationships/image" Target="../media/image1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Shape 1112"/>
          <p:cNvSpPr txBox="1"/>
          <p:nvPr>
            <p:ph idx="2" type="body"/>
          </p:nvPr>
        </p:nvSpPr>
        <p:spPr>
          <a:xfrm>
            <a:off x="562424" y="5324305"/>
            <a:ext cx="8552736" cy="970824"/>
          </a:xfrm>
          <a:prstGeom prst="rect">
            <a:avLst/>
          </a:prstGeom>
          <a:noFill/>
          <a:ln>
            <a:noFill/>
          </a:ln>
        </p:spPr>
        <p:txBody>
          <a:bodyPr anchorCtr="0" anchor="t" bIns="0" lIns="0" rIns="0" tIns="0">
            <a:noAutofit/>
          </a:bodyPr>
          <a:lstStyle/>
          <a:p>
            <a:pPr indent="0" lvl="0" marL="0" marR="0" rtl="0" algn="l">
              <a:spcBef>
                <a:spcPts val="0"/>
              </a:spcBef>
              <a:spcAft>
                <a:spcPts val="0"/>
              </a:spcAft>
              <a:buClr>
                <a:srgbClr val="7F7F7F"/>
              </a:buClr>
              <a:buSzPct val="25000"/>
              <a:buFont typeface="Arial"/>
              <a:buNone/>
            </a:pPr>
            <a:r>
              <a:rPr b="1" i="0" lang="en-US" sz="1400" u="none" cap="none" strike="noStrike">
                <a:solidFill>
                  <a:schemeClr val="lt1"/>
                </a:solidFill>
                <a:latin typeface="Arial"/>
                <a:ea typeface="Arial"/>
                <a:cs typeface="Arial"/>
                <a:sym typeface="Arial"/>
              </a:rPr>
              <a:t>Puneet Sharma</a:t>
            </a:r>
          </a:p>
          <a:p>
            <a:pPr indent="0" lvl="0" marL="0" marR="0" rtl="0" algn="l">
              <a:spcBef>
                <a:spcPts val="0"/>
              </a:spcBef>
              <a:spcAft>
                <a:spcPts val="0"/>
              </a:spcAft>
              <a:buClr>
                <a:srgbClr val="7F7F7F"/>
              </a:buClr>
              <a:buSzPct val="25000"/>
              <a:buFont typeface="Arial"/>
              <a:buNone/>
            </a:pPr>
            <a:r>
              <a:rPr b="1" i="0" lang="en-US" sz="1400" u="none" cap="none" strike="noStrike">
                <a:solidFill>
                  <a:schemeClr val="lt1"/>
                </a:solidFill>
                <a:latin typeface="Arial"/>
                <a:ea typeface="Arial"/>
                <a:cs typeface="Arial"/>
                <a:sym typeface="Arial"/>
              </a:rPr>
              <a:t>Business Manager – ASEAN</a:t>
            </a:r>
          </a:p>
          <a:p>
            <a:pPr indent="0" lvl="0" marL="0" marR="0" rtl="0" algn="l">
              <a:spcBef>
                <a:spcPts val="0"/>
              </a:spcBef>
              <a:spcAft>
                <a:spcPts val="0"/>
              </a:spcAft>
              <a:buClr>
                <a:srgbClr val="7F7F7F"/>
              </a:buClr>
              <a:buSzPct val="25000"/>
              <a:buFont typeface="Arial"/>
              <a:buNone/>
            </a:pPr>
            <a:r>
              <a:rPr b="1" i="0" lang="en-US" sz="1400" u="none" cap="none" strike="noStrike">
                <a:solidFill>
                  <a:schemeClr val="lt1"/>
                </a:solidFill>
                <a:latin typeface="Arial"/>
                <a:ea typeface="Arial"/>
                <a:cs typeface="Arial"/>
                <a:sym typeface="Arial"/>
              </a:rPr>
              <a:t>Service Cloud </a:t>
            </a:r>
          </a:p>
          <a:p>
            <a:pPr indent="0" lvl="0" marL="0" marR="0" rtl="0" algn="l">
              <a:spcBef>
                <a:spcPts val="0"/>
              </a:spcBef>
              <a:spcAft>
                <a:spcPts val="0"/>
              </a:spcAft>
              <a:buClr>
                <a:srgbClr val="7F7F7F"/>
              </a:buClr>
              <a:buSzPct val="25000"/>
              <a:buFont typeface="Arial"/>
              <a:buNone/>
            </a:pPr>
            <a:r>
              <a:rPr b="1" i="0" lang="en-US" sz="1400" u="none" cap="none" strike="noStrike">
                <a:solidFill>
                  <a:schemeClr val="lt1"/>
                </a:solidFill>
                <a:latin typeface="Arial"/>
                <a:ea typeface="Arial"/>
                <a:cs typeface="Arial"/>
                <a:sym typeface="Arial"/>
              </a:rPr>
              <a:t>Salesforce</a:t>
            </a:r>
          </a:p>
        </p:txBody>
      </p:sp>
      <p:sp>
        <p:nvSpPr>
          <p:cNvPr id="1113" name="Shape 1113"/>
          <p:cNvSpPr txBox="1"/>
          <p:nvPr>
            <p:ph type="ctrTitle"/>
          </p:nvPr>
        </p:nvSpPr>
        <p:spPr>
          <a:xfrm>
            <a:off x="562424" y="2262581"/>
            <a:ext cx="11065468" cy="1874127"/>
          </a:xfrm>
          <a:prstGeom prst="rect">
            <a:avLst/>
          </a:prstGeom>
          <a:noFill/>
          <a:ln>
            <a:noFill/>
          </a:ln>
        </p:spPr>
        <p:txBody>
          <a:bodyPr anchorCtr="0" anchor="b" bIns="0" lIns="0" rIns="0" tIns="0">
            <a:noAutofit/>
          </a:bodyPr>
          <a:lstStyle/>
          <a:p>
            <a:pPr indent="0" lvl="0" marL="0" marR="0" rtl="0" algn="l">
              <a:lnSpc>
                <a:spcPct val="90000"/>
              </a:lnSpc>
              <a:spcBef>
                <a:spcPts val="0"/>
              </a:spcBef>
              <a:spcAft>
                <a:spcPts val="0"/>
              </a:spcAft>
              <a:buSzPct val="25000"/>
              <a:buNone/>
            </a:pPr>
            <a:r>
              <a:rPr b="0" i="0" lang="en-US" sz="5400" u="none" cap="none" strike="noStrike">
                <a:solidFill>
                  <a:schemeClr val="lt1"/>
                </a:solidFill>
                <a:latin typeface="Arial"/>
                <a:ea typeface="Arial"/>
                <a:cs typeface="Arial"/>
                <a:sym typeface="Arial"/>
              </a:rPr>
              <a:t>Superior Customer Experience As Your Competitive Advantage </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Shape 1396"/>
          <p:cNvSpPr txBox="1"/>
          <p:nvPr>
            <p:ph type="title"/>
          </p:nvPr>
        </p:nvSpPr>
        <p:spPr>
          <a:xfrm>
            <a:off x="590031" y="0"/>
            <a:ext cx="11109606" cy="1059253"/>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t/>
            </a:r>
            <a:endParaRPr b="0" i="0" sz="3200" u="none" cap="none" strike="noStrike">
              <a:solidFill>
                <a:schemeClr val="lt1"/>
              </a:solidFill>
              <a:latin typeface="Arial"/>
              <a:ea typeface="Arial"/>
              <a:cs typeface="Arial"/>
              <a:sym typeface="Arial"/>
            </a:endParaRPr>
          </a:p>
        </p:txBody>
      </p:sp>
      <p:sp>
        <p:nvSpPr>
          <p:cNvPr id="1397" name="Shape 1397"/>
          <p:cNvSpPr txBox="1"/>
          <p:nvPr>
            <p:ph idx="1" type="body"/>
          </p:nvPr>
        </p:nvSpPr>
        <p:spPr>
          <a:xfrm>
            <a:off x="590029" y="1059254"/>
            <a:ext cx="11106662" cy="323164"/>
          </a:xfrm>
          <a:prstGeom prst="rect">
            <a:avLst/>
          </a:prstGeom>
          <a:noFill/>
          <a:ln>
            <a:noFill/>
          </a:ln>
        </p:spPr>
        <p:txBody>
          <a:bodyPr anchorCtr="0" anchor="t" bIns="0" lIns="0" rIns="0" tIns="0">
            <a:noAutofit/>
          </a:bodyPr>
          <a:lstStyle/>
          <a:p>
            <a:pPr indent="0" lvl="0" marL="0" marR="0" rtl="0" algn="l">
              <a:spcBef>
                <a:spcPts val="0"/>
              </a:spcBef>
              <a:spcAft>
                <a:spcPts val="0"/>
              </a:spcAft>
              <a:buClr>
                <a:srgbClr val="7F7F7F"/>
              </a:buClr>
              <a:buSzPct val="100000"/>
              <a:buFont typeface="Arial"/>
              <a:buNone/>
            </a:pPr>
            <a:r>
              <a:t/>
            </a:r>
            <a:endParaRPr b="0" i="0" sz="2100" u="none" cap="none" strike="noStrike">
              <a:solidFill>
                <a:schemeClr val="lt1"/>
              </a:solidFill>
              <a:latin typeface="Arial"/>
              <a:ea typeface="Arial"/>
              <a:cs typeface="Arial"/>
              <a:sym typeface="Arial"/>
            </a:endParaRPr>
          </a:p>
        </p:txBody>
      </p:sp>
      <p:sp>
        <p:nvSpPr>
          <p:cNvPr id="1398" name="Shape 1398"/>
          <p:cNvSpPr txBox="1"/>
          <p:nvPr/>
        </p:nvSpPr>
        <p:spPr>
          <a:xfrm>
            <a:off x="2754311" y="406400"/>
            <a:ext cx="6489699" cy="444500"/>
          </a:xfrm>
          <a:prstGeom prst="rect">
            <a:avLst/>
          </a:prstGeom>
          <a:noFill/>
          <a:ln>
            <a:noFill/>
          </a:ln>
        </p:spPr>
        <p:txBody>
          <a:bodyPr anchorCtr="0" anchor="t" bIns="0" lIns="0" rIns="0" tIns="0">
            <a:noAutofit/>
          </a:bodyPr>
          <a:lstStyle/>
          <a:p>
            <a:pPr indent="0" lvl="0" marL="0" marR="0" rtl="0" algn="l">
              <a:spcBef>
                <a:spcPts val="0"/>
              </a:spcBef>
              <a:buClr>
                <a:schemeClr val="lt1"/>
              </a:buClr>
              <a:buSzPct val="25000"/>
              <a:buFont typeface="Arial"/>
              <a:buNone/>
            </a:pPr>
            <a:r>
              <a:rPr b="1" lang="en-US" sz="3000">
                <a:solidFill>
                  <a:schemeClr val="lt1"/>
                </a:solidFill>
                <a:latin typeface="Arial"/>
                <a:ea typeface="Arial"/>
                <a:cs typeface="Arial"/>
                <a:sym typeface="Arial"/>
              </a:rPr>
              <a:t>FINDING 1: DELIGHT DOESN’T PAY</a:t>
            </a:r>
          </a:p>
        </p:txBody>
      </p:sp>
      <p:sp>
        <p:nvSpPr>
          <p:cNvPr id="1399" name="Shape 1399"/>
          <p:cNvSpPr/>
          <p:nvPr/>
        </p:nvSpPr>
        <p:spPr>
          <a:xfrm>
            <a:off x="3154361" y="1901825"/>
            <a:ext cx="5645149" cy="2312987"/>
          </a:xfrm>
          <a:custGeom>
            <a:pathLst>
              <a:path extrusionOk="0" h="120000" w="120000">
                <a:moveTo>
                  <a:pt x="0" y="0"/>
                </a:moveTo>
                <a:lnTo>
                  <a:pt x="0" y="120000"/>
                </a:lnTo>
                <a:lnTo>
                  <a:pt x="120000" y="120000"/>
                </a:lnTo>
              </a:path>
            </a:pathLst>
          </a:custGeom>
          <a:noFill/>
          <a:ln cap="sq" cmpd="sng" w="25400">
            <a:solidFill>
              <a:srgbClr val="FFF3D4"/>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rgbClr val="FFFF00"/>
              </a:solidFill>
              <a:latin typeface="Arial"/>
              <a:ea typeface="Arial"/>
              <a:cs typeface="Arial"/>
              <a:sym typeface="Arial"/>
            </a:endParaRPr>
          </a:p>
        </p:txBody>
      </p:sp>
      <p:sp>
        <p:nvSpPr>
          <p:cNvPr id="1400" name="Shape 1400"/>
          <p:cNvSpPr txBox="1"/>
          <p:nvPr/>
        </p:nvSpPr>
        <p:spPr>
          <a:xfrm>
            <a:off x="2565400" y="3851275"/>
            <a:ext cx="533399" cy="431799"/>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Less </a:t>
            </a:r>
          </a:p>
          <a:p>
            <a:pPr indent="0" lvl="0" marL="0" marR="0" rtl="0" algn="l">
              <a:spcBef>
                <a:spcPts val="0"/>
              </a:spcBef>
              <a:buClr>
                <a:schemeClr val="lt1"/>
              </a:buClr>
              <a:buSzPct val="25000"/>
              <a:buFont typeface="Arial"/>
              <a:buNone/>
            </a:pPr>
            <a:r>
              <a:rPr lang="en-US" sz="1400">
                <a:solidFill>
                  <a:schemeClr val="lt1"/>
                </a:solidFill>
                <a:latin typeface="Arial"/>
                <a:ea typeface="Arial"/>
                <a:cs typeface="Arial"/>
                <a:sym typeface="Arial"/>
              </a:rPr>
              <a:t>Loyal</a:t>
            </a:r>
          </a:p>
        </p:txBody>
      </p:sp>
      <p:sp>
        <p:nvSpPr>
          <p:cNvPr id="1401" name="Shape 1401"/>
          <p:cNvSpPr txBox="1"/>
          <p:nvPr/>
        </p:nvSpPr>
        <p:spPr>
          <a:xfrm>
            <a:off x="2565400" y="1900238"/>
            <a:ext cx="508000" cy="419099"/>
          </a:xfrm>
          <a:prstGeom prst="rect">
            <a:avLst/>
          </a:prstGeom>
          <a:noFill/>
          <a:ln>
            <a:noFill/>
          </a:ln>
        </p:spPr>
        <p:txBody>
          <a:bodyPr anchorCtr="0" anchor="t" bIns="0" lIns="0" rIns="0" tIns="0">
            <a:noAutofit/>
          </a:bodyPr>
          <a:lstStyle/>
          <a:p>
            <a:pPr indent="25400" lvl="0" marL="0" marR="0" rtl="0" algn="l">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More Loyal</a:t>
            </a:r>
          </a:p>
        </p:txBody>
      </p:sp>
      <p:sp>
        <p:nvSpPr>
          <p:cNvPr id="1402" name="Shape 1402"/>
          <p:cNvSpPr txBox="1"/>
          <p:nvPr/>
        </p:nvSpPr>
        <p:spPr>
          <a:xfrm>
            <a:off x="3184525"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Below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
        <p:nvSpPr>
          <p:cNvPr id="1403" name="Shape 1403"/>
          <p:cNvSpPr txBox="1"/>
          <p:nvPr/>
        </p:nvSpPr>
        <p:spPr>
          <a:xfrm>
            <a:off x="5426075"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Meets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
        <p:nvSpPr>
          <p:cNvPr id="1404" name="Shape 1404"/>
          <p:cNvSpPr txBox="1"/>
          <p:nvPr/>
        </p:nvSpPr>
        <p:spPr>
          <a:xfrm>
            <a:off x="7545386"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Exceeds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8" name="Shape 1408"/>
        <p:cNvGrpSpPr/>
        <p:nvPr/>
      </p:nvGrpSpPr>
      <p:grpSpPr>
        <a:xfrm>
          <a:off x="0" y="0"/>
          <a:ext cx="0" cy="0"/>
          <a:chOff x="0" y="0"/>
          <a:chExt cx="0" cy="0"/>
        </a:xfrm>
      </p:grpSpPr>
      <p:sp>
        <p:nvSpPr>
          <p:cNvPr id="1409" name="Shape 1409"/>
          <p:cNvSpPr txBox="1"/>
          <p:nvPr/>
        </p:nvSpPr>
        <p:spPr>
          <a:xfrm>
            <a:off x="2754311" y="406400"/>
            <a:ext cx="6489699" cy="444500"/>
          </a:xfrm>
          <a:prstGeom prst="rect">
            <a:avLst/>
          </a:prstGeom>
          <a:noFill/>
          <a:ln>
            <a:noFill/>
          </a:ln>
        </p:spPr>
        <p:txBody>
          <a:bodyPr anchorCtr="0" anchor="t" bIns="0" lIns="0" rIns="0" tIns="0">
            <a:noAutofit/>
          </a:bodyPr>
          <a:lstStyle/>
          <a:p>
            <a:pPr indent="0" lvl="0" marL="0" marR="0" rtl="0" algn="l">
              <a:spcBef>
                <a:spcPts val="0"/>
              </a:spcBef>
              <a:buClr>
                <a:schemeClr val="lt1"/>
              </a:buClr>
              <a:buSzPct val="25000"/>
              <a:buFont typeface="Arial"/>
              <a:buNone/>
            </a:pPr>
            <a:r>
              <a:rPr b="1" lang="en-US" sz="3000">
                <a:solidFill>
                  <a:schemeClr val="lt1"/>
                </a:solidFill>
                <a:latin typeface="Arial"/>
                <a:ea typeface="Arial"/>
                <a:cs typeface="Arial"/>
                <a:sym typeface="Arial"/>
              </a:rPr>
              <a:t>FINDING 1: DELIGHT DOESN’T PAY</a:t>
            </a:r>
          </a:p>
        </p:txBody>
      </p:sp>
      <p:grpSp>
        <p:nvGrpSpPr>
          <p:cNvPr id="1410" name="Shape 1410"/>
          <p:cNvGrpSpPr/>
          <p:nvPr/>
        </p:nvGrpSpPr>
        <p:grpSpPr>
          <a:xfrm>
            <a:off x="3154362" y="1901825"/>
            <a:ext cx="5645149" cy="2312987"/>
            <a:chOff x="1631950" y="1901949"/>
            <a:chExt cx="5645149" cy="2313431"/>
          </a:xfrm>
        </p:grpSpPr>
        <p:sp>
          <p:nvSpPr>
            <p:cNvPr id="1411" name="Shape 1411"/>
            <p:cNvSpPr/>
            <p:nvPr/>
          </p:nvSpPr>
          <p:spPr>
            <a:xfrm>
              <a:off x="1639324" y="2010860"/>
              <a:ext cx="4878628" cy="2120949"/>
            </a:xfrm>
            <a:custGeom>
              <a:pathLst>
                <a:path extrusionOk="0" h="120000" w="120000">
                  <a:moveTo>
                    <a:pt x="0" y="105521"/>
                  </a:moveTo>
                  <a:cubicBezTo>
                    <a:pt x="0" y="105521"/>
                    <a:pt x="103159" y="120000"/>
                    <a:pt x="120000" y="0"/>
                  </a:cubicBezTo>
                </a:path>
              </a:pathLst>
            </a:custGeom>
            <a:noFill/>
            <a:ln cap="sq" cmpd="sng" w="38100">
              <a:solidFill>
                <a:srgbClr val="FFFF00"/>
              </a:solidFill>
              <a:prstDash val="lgDash"/>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rgbClr val="FFFF00"/>
                </a:solidFill>
                <a:latin typeface="Arial"/>
                <a:ea typeface="Arial"/>
                <a:cs typeface="Arial"/>
                <a:sym typeface="Arial"/>
              </a:endParaRPr>
            </a:p>
          </p:txBody>
        </p:sp>
        <p:sp>
          <p:nvSpPr>
            <p:cNvPr id="1412" name="Shape 1412"/>
            <p:cNvSpPr/>
            <p:nvPr/>
          </p:nvSpPr>
          <p:spPr>
            <a:xfrm>
              <a:off x="6424751" y="2010860"/>
              <a:ext cx="138353" cy="96747"/>
            </a:xfrm>
            <a:custGeom>
              <a:pathLst>
                <a:path extrusionOk="0" h="120000" w="120000">
                  <a:moveTo>
                    <a:pt x="0" y="64615"/>
                  </a:moveTo>
                  <a:lnTo>
                    <a:pt x="80830" y="0"/>
                  </a:lnTo>
                  <a:lnTo>
                    <a:pt x="120000" y="120000"/>
                  </a:lnTo>
                </a:path>
              </a:pathLst>
            </a:custGeom>
            <a:noFill/>
            <a:ln cap="sq" cmpd="sng" w="38100">
              <a:solidFill>
                <a:srgbClr val="939598"/>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413" name="Shape 1413"/>
            <p:cNvSpPr/>
            <p:nvPr/>
          </p:nvSpPr>
          <p:spPr>
            <a:xfrm>
              <a:off x="1631950" y="1901949"/>
              <a:ext cx="5645149" cy="2313431"/>
            </a:xfrm>
            <a:custGeom>
              <a:pathLst>
                <a:path extrusionOk="0" h="120000" w="120000">
                  <a:moveTo>
                    <a:pt x="0" y="0"/>
                  </a:moveTo>
                  <a:lnTo>
                    <a:pt x="0" y="120000"/>
                  </a:lnTo>
                  <a:lnTo>
                    <a:pt x="120000" y="120000"/>
                  </a:lnTo>
                </a:path>
              </a:pathLst>
            </a:custGeom>
            <a:noFill/>
            <a:ln cap="sq" cmpd="sng" w="25400">
              <a:solidFill>
                <a:schemeClr val="accent6"/>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sp>
        <p:nvSpPr>
          <p:cNvPr id="1414" name="Shape 1414"/>
          <p:cNvSpPr txBox="1"/>
          <p:nvPr/>
        </p:nvSpPr>
        <p:spPr>
          <a:xfrm>
            <a:off x="2565400" y="3851275"/>
            <a:ext cx="533399" cy="431799"/>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Less </a:t>
            </a:r>
          </a:p>
          <a:p>
            <a:pPr indent="0" lvl="0" marL="0" marR="0" rtl="0" algn="l">
              <a:spcBef>
                <a:spcPts val="0"/>
              </a:spcBef>
              <a:buClr>
                <a:schemeClr val="lt1"/>
              </a:buClr>
              <a:buSzPct val="25000"/>
              <a:buFont typeface="Arial"/>
              <a:buNone/>
            </a:pPr>
            <a:r>
              <a:rPr lang="en-US" sz="1400">
                <a:solidFill>
                  <a:schemeClr val="lt1"/>
                </a:solidFill>
                <a:latin typeface="Arial"/>
                <a:ea typeface="Arial"/>
                <a:cs typeface="Arial"/>
                <a:sym typeface="Arial"/>
              </a:rPr>
              <a:t>Loyal</a:t>
            </a:r>
          </a:p>
        </p:txBody>
      </p:sp>
      <p:sp>
        <p:nvSpPr>
          <p:cNvPr id="1415" name="Shape 1415"/>
          <p:cNvSpPr txBox="1"/>
          <p:nvPr/>
        </p:nvSpPr>
        <p:spPr>
          <a:xfrm>
            <a:off x="2565400" y="1900238"/>
            <a:ext cx="508000" cy="419099"/>
          </a:xfrm>
          <a:prstGeom prst="rect">
            <a:avLst/>
          </a:prstGeom>
          <a:noFill/>
          <a:ln>
            <a:noFill/>
          </a:ln>
        </p:spPr>
        <p:txBody>
          <a:bodyPr anchorCtr="0" anchor="t" bIns="0" lIns="0" rIns="0" tIns="0">
            <a:noAutofit/>
          </a:bodyPr>
          <a:lstStyle/>
          <a:p>
            <a:pPr indent="25400" lvl="0" marL="0" marR="0" rtl="0" algn="l">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More Loyal</a:t>
            </a:r>
          </a:p>
        </p:txBody>
      </p:sp>
      <p:sp>
        <p:nvSpPr>
          <p:cNvPr id="1416" name="Shape 1416"/>
          <p:cNvSpPr txBox="1"/>
          <p:nvPr/>
        </p:nvSpPr>
        <p:spPr>
          <a:xfrm>
            <a:off x="3184525"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Below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
        <p:nvSpPr>
          <p:cNvPr id="1417" name="Shape 1417"/>
          <p:cNvSpPr txBox="1"/>
          <p:nvPr/>
        </p:nvSpPr>
        <p:spPr>
          <a:xfrm>
            <a:off x="5426075"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Meets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
        <p:nvSpPr>
          <p:cNvPr id="1418" name="Shape 1418"/>
          <p:cNvSpPr txBox="1"/>
          <p:nvPr/>
        </p:nvSpPr>
        <p:spPr>
          <a:xfrm>
            <a:off x="7545386"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Exceeds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
        <p:nvSpPr>
          <p:cNvPr id="1419" name="Shape 1419"/>
          <p:cNvSpPr txBox="1"/>
          <p:nvPr/>
        </p:nvSpPr>
        <p:spPr>
          <a:xfrm>
            <a:off x="7462836" y="1684338"/>
            <a:ext cx="1409700" cy="2286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1468">
                <a:solidFill>
                  <a:schemeClr val="lt1"/>
                </a:solidFill>
                <a:latin typeface="Arial"/>
                <a:ea typeface="Arial"/>
                <a:cs typeface="Arial"/>
                <a:sym typeface="Arial"/>
              </a:rPr>
              <a:t>The Perception </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Shape 1424"/>
          <p:cNvSpPr txBox="1"/>
          <p:nvPr/>
        </p:nvSpPr>
        <p:spPr>
          <a:xfrm>
            <a:off x="2754311" y="406400"/>
            <a:ext cx="6489699" cy="444500"/>
          </a:xfrm>
          <a:prstGeom prst="rect">
            <a:avLst/>
          </a:prstGeom>
          <a:noFill/>
          <a:ln>
            <a:noFill/>
          </a:ln>
        </p:spPr>
        <p:txBody>
          <a:bodyPr anchorCtr="0" anchor="t" bIns="0" lIns="0" rIns="0" tIns="0">
            <a:noAutofit/>
          </a:bodyPr>
          <a:lstStyle/>
          <a:p>
            <a:pPr indent="0" lvl="0" marL="0" marR="0" rtl="0" algn="l">
              <a:spcBef>
                <a:spcPts val="0"/>
              </a:spcBef>
              <a:buClr>
                <a:schemeClr val="lt1"/>
              </a:buClr>
              <a:buSzPct val="25000"/>
              <a:buFont typeface="Arial"/>
              <a:buNone/>
            </a:pPr>
            <a:r>
              <a:rPr b="1" lang="en-US" sz="3000">
                <a:solidFill>
                  <a:schemeClr val="lt1"/>
                </a:solidFill>
                <a:latin typeface="Arial"/>
                <a:ea typeface="Arial"/>
                <a:cs typeface="Arial"/>
                <a:sym typeface="Arial"/>
              </a:rPr>
              <a:t>FINDING 1: DELIGHT DOESN’T PAY</a:t>
            </a:r>
          </a:p>
        </p:txBody>
      </p:sp>
      <p:grpSp>
        <p:nvGrpSpPr>
          <p:cNvPr id="1425" name="Shape 1425"/>
          <p:cNvGrpSpPr/>
          <p:nvPr/>
        </p:nvGrpSpPr>
        <p:grpSpPr>
          <a:xfrm>
            <a:off x="3154362" y="1901825"/>
            <a:ext cx="5645149" cy="2312987"/>
            <a:chOff x="1631950" y="1901949"/>
            <a:chExt cx="5645149" cy="2313431"/>
          </a:xfrm>
        </p:grpSpPr>
        <p:sp>
          <p:nvSpPr>
            <p:cNvPr id="1426" name="Shape 1426"/>
            <p:cNvSpPr/>
            <p:nvPr/>
          </p:nvSpPr>
          <p:spPr>
            <a:xfrm>
              <a:off x="1639324" y="2010860"/>
              <a:ext cx="4878628" cy="2120949"/>
            </a:xfrm>
            <a:custGeom>
              <a:pathLst>
                <a:path extrusionOk="0" h="120000" w="120000">
                  <a:moveTo>
                    <a:pt x="0" y="105521"/>
                  </a:moveTo>
                  <a:cubicBezTo>
                    <a:pt x="0" y="105521"/>
                    <a:pt x="103159" y="120000"/>
                    <a:pt x="120000" y="0"/>
                  </a:cubicBezTo>
                </a:path>
              </a:pathLst>
            </a:custGeom>
            <a:noFill/>
            <a:ln cap="sq" cmpd="sng" w="38100">
              <a:solidFill>
                <a:srgbClr val="FFF3D4"/>
              </a:solidFill>
              <a:prstDash val="lgDash"/>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427" name="Shape 1427"/>
            <p:cNvSpPr/>
            <p:nvPr/>
          </p:nvSpPr>
          <p:spPr>
            <a:xfrm>
              <a:off x="6424751" y="2010860"/>
              <a:ext cx="138353" cy="96747"/>
            </a:xfrm>
            <a:custGeom>
              <a:pathLst>
                <a:path extrusionOk="0" h="120000" w="120000">
                  <a:moveTo>
                    <a:pt x="0" y="64615"/>
                  </a:moveTo>
                  <a:lnTo>
                    <a:pt x="80830" y="0"/>
                  </a:lnTo>
                  <a:lnTo>
                    <a:pt x="120000" y="120000"/>
                  </a:lnTo>
                </a:path>
              </a:pathLst>
            </a:custGeom>
            <a:noFill/>
            <a:ln cap="sq" cmpd="sng" w="38100">
              <a:solidFill>
                <a:srgbClr val="FFF3D4"/>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428" name="Shape 1428"/>
            <p:cNvSpPr/>
            <p:nvPr/>
          </p:nvSpPr>
          <p:spPr>
            <a:xfrm>
              <a:off x="1631950" y="1901949"/>
              <a:ext cx="5645149" cy="2313431"/>
            </a:xfrm>
            <a:custGeom>
              <a:pathLst>
                <a:path extrusionOk="0" h="120000" w="120000">
                  <a:moveTo>
                    <a:pt x="0" y="0"/>
                  </a:moveTo>
                  <a:lnTo>
                    <a:pt x="0" y="120000"/>
                  </a:lnTo>
                  <a:lnTo>
                    <a:pt x="120000" y="120000"/>
                  </a:lnTo>
                </a:path>
              </a:pathLst>
            </a:custGeom>
            <a:noFill/>
            <a:ln cap="sq" cmpd="sng" w="25400">
              <a:solidFill>
                <a:srgbClr val="FFF3D4"/>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sp>
        <p:nvSpPr>
          <p:cNvPr id="1429" name="Shape 1429"/>
          <p:cNvSpPr txBox="1"/>
          <p:nvPr/>
        </p:nvSpPr>
        <p:spPr>
          <a:xfrm>
            <a:off x="2565400" y="3851275"/>
            <a:ext cx="533399" cy="431799"/>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Less </a:t>
            </a:r>
          </a:p>
          <a:p>
            <a:pPr indent="0" lvl="0" marL="0" marR="0" rtl="0" algn="l">
              <a:spcBef>
                <a:spcPts val="0"/>
              </a:spcBef>
              <a:buClr>
                <a:schemeClr val="lt1"/>
              </a:buClr>
              <a:buSzPct val="25000"/>
              <a:buFont typeface="Arial"/>
              <a:buNone/>
            </a:pPr>
            <a:r>
              <a:rPr lang="en-US" sz="1400">
                <a:solidFill>
                  <a:schemeClr val="lt1"/>
                </a:solidFill>
                <a:latin typeface="Arial"/>
                <a:ea typeface="Arial"/>
                <a:cs typeface="Arial"/>
                <a:sym typeface="Arial"/>
              </a:rPr>
              <a:t>Loyal</a:t>
            </a:r>
          </a:p>
        </p:txBody>
      </p:sp>
      <p:sp>
        <p:nvSpPr>
          <p:cNvPr id="1430" name="Shape 1430"/>
          <p:cNvSpPr txBox="1"/>
          <p:nvPr/>
        </p:nvSpPr>
        <p:spPr>
          <a:xfrm>
            <a:off x="2565400" y="1900238"/>
            <a:ext cx="508000" cy="419099"/>
          </a:xfrm>
          <a:prstGeom prst="rect">
            <a:avLst/>
          </a:prstGeom>
          <a:noFill/>
          <a:ln>
            <a:noFill/>
          </a:ln>
        </p:spPr>
        <p:txBody>
          <a:bodyPr anchorCtr="0" anchor="t" bIns="0" lIns="0" rIns="0" tIns="0">
            <a:noAutofit/>
          </a:bodyPr>
          <a:lstStyle/>
          <a:p>
            <a:pPr indent="25400" lvl="0" marL="0" marR="0" rtl="0" algn="l">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More Loyal</a:t>
            </a:r>
          </a:p>
        </p:txBody>
      </p:sp>
      <p:sp>
        <p:nvSpPr>
          <p:cNvPr id="1431" name="Shape 1431"/>
          <p:cNvSpPr txBox="1"/>
          <p:nvPr/>
        </p:nvSpPr>
        <p:spPr>
          <a:xfrm>
            <a:off x="3184525"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Below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
        <p:nvSpPr>
          <p:cNvPr id="1432" name="Shape 1432"/>
          <p:cNvSpPr txBox="1"/>
          <p:nvPr/>
        </p:nvSpPr>
        <p:spPr>
          <a:xfrm>
            <a:off x="5426075"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Meets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
        <p:nvSpPr>
          <p:cNvPr id="1433" name="Shape 1433"/>
          <p:cNvSpPr txBox="1"/>
          <p:nvPr/>
        </p:nvSpPr>
        <p:spPr>
          <a:xfrm>
            <a:off x="7545386"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Exceeds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
        <p:nvSpPr>
          <p:cNvPr id="1434" name="Shape 1434"/>
          <p:cNvSpPr txBox="1"/>
          <p:nvPr/>
        </p:nvSpPr>
        <p:spPr>
          <a:xfrm>
            <a:off x="7462836" y="1684338"/>
            <a:ext cx="1409700" cy="2286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1468">
                <a:solidFill>
                  <a:schemeClr val="lt1"/>
                </a:solidFill>
                <a:latin typeface="Arial"/>
                <a:ea typeface="Arial"/>
                <a:cs typeface="Arial"/>
                <a:sym typeface="Arial"/>
              </a:rPr>
              <a:t>The Perception </a:t>
            </a:r>
          </a:p>
        </p:txBody>
      </p:sp>
      <p:sp>
        <p:nvSpPr>
          <p:cNvPr id="1435" name="Shape 1435"/>
          <p:cNvSpPr txBox="1"/>
          <p:nvPr/>
        </p:nvSpPr>
        <p:spPr>
          <a:xfrm>
            <a:off x="8763000" y="2560638"/>
            <a:ext cx="1003300" cy="2286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1468">
                <a:solidFill>
                  <a:schemeClr val="lt1"/>
                </a:solidFill>
                <a:latin typeface="Arial"/>
                <a:ea typeface="Arial"/>
                <a:cs typeface="Arial"/>
                <a:sym typeface="Arial"/>
              </a:rPr>
              <a:t>The Reality</a:t>
            </a:r>
          </a:p>
        </p:txBody>
      </p:sp>
      <p:sp>
        <p:nvSpPr>
          <p:cNvPr id="1436" name="Shape 1436"/>
          <p:cNvSpPr/>
          <p:nvPr/>
        </p:nvSpPr>
        <p:spPr>
          <a:xfrm>
            <a:off x="3171825" y="2628900"/>
            <a:ext cx="5476874" cy="1263650"/>
          </a:xfrm>
          <a:custGeom>
            <a:pathLst>
              <a:path extrusionOk="0" h="120000" w="120000">
                <a:moveTo>
                  <a:pt x="0" y="119999"/>
                </a:moveTo>
                <a:cubicBezTo>
                  <a:pt x="0" y="119999"/>
                  <a:pt x="12533" y="0"/>
                  <a:pt x="119999" y="4034"/>
                </a:cubicBezTo>
              </a:path>
            </a:pathLst>
          </a:custGeom>
          <a:noFill/>
          <a:ln cap="sq" cmpd="sng" w="38100">
            <a:solidFill>
              <a:srgbClr val="0074B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437" name="Shape 1437"/>
          <p:cNvSpPr/>
          <p:nvPr/>
        </p:nvSpPr>
        <p:spPr>
          <a:xfrm>
            <a:off x="8570911" y="2597150"/>
            <a:ext cx="77788" cy="146050"/>
          </a:xfrm>
          <a:custGeom>
            <a:pathLst>
              <a:path extrusionOk="0" h="120000" w="120000">
                <a:moveTo>
                  <a:pt x="1914" y="0"/>
                </a:moveTo>
                <a:lnTo>
                  <a:pt x="119998" y="60560"/>
                </a:lnTo>
                <a:lnTo>
                  <a:pt x="0" y="119999"/>
                </a:lnTo>
              </a:path>
            </a:pathLst>
          </a:custGeom>
          <a:noFill/>
          <a:ln cap="sq" cmpd="sng" w="38100">
            <a:solidFill>
              <a:srgbClr val="0074B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Shape 1442"/>
          <p:cNvSpPr txBox="1"/>
          <p:nvPr/>
        </p:nvSpPr>
        <p:spPr>
          <a:xfrm>
            <a:off x="2754311" y="406400"/>
            <a:ext cx="6489699" cy="444500"/>
          </a:xfrm>
          <a:prstGeom prst="rect">
            <a:avLst/>
          </a:prstGeom>
          <a:noFill/>
          <a:ln>
            <a:noFill/>
          </a:ln>
        </p:spPr>
        <p:txBody>
          <a:bodyPr anchorCtr="0" anchor="t" bIns="0" lIns="0" rIns="0" tIns="0">
            <a:noAutofit/>
          </a:bodyPr>
          <a:lstStyle/>
          <a:p>
            <a:pPr indent="0" lvl="0" marL="0" marR="0" rtl="0" algn="l">
              <a:spcBef>
                <a:spcPts val="0"/>
              </a:spcBef>
              <a:buClr>
                <a:schemeClr val="lt1"/>
              </a:buClr>
              <a:buSzPct val="25000"/>
              <a:buFont typeface="Arial"/>
              <a:buNone/>
            </a:pPr>
            <a:r>
              <a:rPr b="1" lang="en-US" sz="3000">
                <a:solidFill>
                  <a:schemeClr val="lt1"/>
                </a:solidFill>
                <a:latin typeface="Arial"/>
                <a:ea typeface="Arial"/>
                <a:cs typeface="Arial"/>
                <a:sym typeface="Arial"/>
              </a:rPr>
              <a:t>FINDING 1: DELIGHT DOESN’T PAY</a:t>
            </a:r>
          </a:p>
        </p:txBody>
      </p:sp>
      <p:grpSp>
        <p:nvGrpSpPr>
          <p:cNvPr id="1443" name="Shape 1443"/>
          <p:cNvGrpSpPr/>
          <p:nvPr/>
        </p:nvGrpSpPr>
        <p:grpSpPr>
          <a:xfrm>
            <a:off x="3154362" y="1901825"/>
            <a:ext cx="5645149" cy="2312987"/>
            <a:chOff x="1631950" y="1901949"/>
            <a:chExt cx="5645149" cy="2313431"/>
          </a:xfrm>
        </p:grpSpPr>
        <p:sp>
          <p:nvSpPr>
            <p:cNvPr id="1444" name="Shape 1444"/>
            <p:cNvSpPr/>
            <p:nvPr/>
          </p:nvSpPr>
          <p:spPr>
            <a:xfrm>
              <a:off x="1639324" y="2010860"/>
              <a:ext cx="4878628" cy="2120949"/>
            </a:xfrm>
            <a:custGeom>
              <a:pathLst>
                <a:path extrusionOk="0" h="120000" w="120000">
                  <a:moveTo>
                    <a:pt x="0" y="105521"/>
                  </a:moveTo>
                  <a:cubicBezTo>
                    <a:pt x="0" y="105521"/>
                    <a:pt x="103159" y="120000"/>
                    <a:pt x="120000" y="0"/>
                  </a:cubicBezTo>
                </a:path>
              </a:pathLst>
            </a:custGeom>
            <a:noFill/>
            <a:ln cap="sq" cmpd="sng" w="38100">
              <a:solidFill>
                <a:srgbClr val="FFF3D4"/>
              </a:solidFill>
              <a:prstDash val="lgDash"/>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445" name="Shape 1445"/>
            <p:cNvSpPr/>
            <p:nvPr/>
          </p:nvSpPr>
          <p:spPr>
            <a:xfrm>
              <a:off x="6424751" y="2010860"/>
              <a:ext cx="138353" cy="96747"/>
            </a:xfrm>
            <a:custGeom>
              <a:pathLst>
                <a:path extrusionOk="0" h="120000" w="120000">
                  <a:moveTo>
                    <a:pt x="0" y="64615"/>
                  </a:moveTo>
                  <a:lnTo>
                    <a:pt x="80830" y="0"/>
                  </a:lnTo>
                  <a:lnTo>
                    <a:pt x="120000" y="120000"/>
                  </a:lnTo>
                </a:path>
              </a:pathLst>
            </a:custGeom>
            <a:noFill/>
            <a:ln cap="sq" cmpd="sng" w="38100">
              <a:solidFill>
                <a:srgbClr val="FFF3D4"/>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446" name="Shape 1446"/>
            <p:cNvSpPr/>
            <p:nvPr/>
          </p:nvSpPr>
          <p:spPr>
            <a:xfrm>
              <a:off x="1631950" y="1901949"/>
              <a:ext cx="5645149" cy="2313431"/>
            </a:xfrm>
            <a:custGeom>
              <a:pathLst>
                <a:path extrusionOk="0" h="120000" w="120000">
                  <a:moveTo>
                    <a:pt x="0" y="0"/>
                  </a:moveTo>
                  <a:lnTo>
                    <a:pt x="0" y="120000"/>
                  </a:lnTo>
                  <a:lnTo>
                    <a:pt x="120000" y="120000"/>
                  </a:lnTo>
                </a:path>
              </a:pathLst>
            </a:custGeom>
            <a:noFill/>
            <a:ln cap="sq" cmpd="sng" w="25400">
              <a:solidFill>
                <a:srgbClr val="FFF3D4"/>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sp>
        <p:nvSpPr>
          <p:cNvPr id="1447" name="Shape 1447"/>
          <p:cNvSpPr txBox="1"/>
          <p:nvPr/>
        </p:nvSpPr>
        <p:spPr>
          <a:xfrm>
            <a:off x="2565400" y="3851275"/>
            <a:ext cx="533399" cy="431799"/>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Less </a:t>
            </a:r>
          </a:p>
          <a:p>
            <a:pPr indent="0" lvl="0" marL="0" marR="0" rtl="0" algn="l">
              <a:spcBef>
                <a:spcPts val="0"/>
              </a:spcBef>
              <a:buClr>
                <a:schemeClr val="lt1"/>
              </a:buClr>
              <a:buSzPct val="25000"/>
              <a:buFont typeface="Arial"/>
              <a:buNone/>
            </a:pPr>
            <a:r>
              <a:rPr lang="en-US" sz="1400">
                <a:solidFill>
                  <a:schemeClr val="lt1"/>
                </a:solidFill>
                <a:latin typeface="Arial"/>
                <a:ea typeface="Arial"/>
                <a:cs typeface="Arial"/>
                <a:sym typeface="Arial"/>
              </a:rPr>
              <a:t>Loyal</a:t>
            </a:r>
          </a:p>
        </p:txBody>
      </p:sp>
      <p:sp>
        <p:nvSpPr>
          <p:cNvPr id="1448" name="Shape 1448"/>
          <p:cNvSpPr txBox="1"/>
          <p:nvPr/>
        </p:nvSpPr>
        <p:spPr>
          <a:xfrm>
            <a:off x="2565400" y="1900238"/>
            <a:ext cx="508000" cy="419099"/>
          </a:xfrm>
          <a:prstGeom prst="rect">
            <a:avLst/>
          </a:prstGeom>
          <a:noFill/>
          <a:ln>
            <a:noFill/>
          </a:ln>
        </p:spPr>
        <p:txBody>
          <a:bodyPr anchorCtr="0" anchor="t" bIns="0" lIns="0" rIns="0" tIns="0">
            <a:noAutofit/>
          </a:bodyPr>
          <a:lstStyle/>
          <a:p>
            <a:pPr indent="25400" lvl="0" marL="0" marR="0" rtl="0" algn="l">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More Loyal</a:t>
            </a:r>
          </a:p>
        </p:txBody>
      </p:sp>
      <p:sp>
        <p:nvSpPr>
          <p:cNvPr id="1449" name="Shape 1449"/>
          <p:cNvSpPr txBox="1"/>
          <p:nvPr/>
        </p:nvSpPr>
        <p:spPr>
          <a:xfrm>
            <a:off x="3184525"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Below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
        <p:nvSpPr>
          <p:cNvPr id="1450" name="Shape 1450"/>
          <p:cNvSpPr txBox="1"/>
          <p:nvPr/>
        </p:nvSpPr>
        <p:spPr>
          <a:xfrm>
            <a:off x="5426075"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Meets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
        <p:nvSpPr>
          <p:cNvPr id="1451" name="Shape 1451"/>
          <p:cNvSpPr txBox="1"/>
          <p:nvPr/>
        </p:nvSpPr>
        <p:spPr>
          <a:xfrm>
            <a:off x="7545386" y="4300537"/>
            <a:ext cx="1041400" cy="622299"/>
          </a:xfrm>
          <a:prstGeom prst="rect">
            <a:avLst/>
          </a:prstGeom>
          <a:noFill/>
          <a:ln>
            <a:noFill/>
          </a:ln>
        </p:spPr>
        <p:txBody>
          <a:bodyPr anchorCtr="0" anchor="t" bIns="0" lIns="0" rIns="0" tIns="0">
            <a:noAutofit/>
          </a:bodyPr>
          <a:lstStyle/>
          <a:p>
            <a:pPr indent="0" lvl="0" marL="0" marR="0" rtl="0" algn="ctr">
              <a:lnSpc>
                <a:spcPct val="114285"/>
              </a:lnSpc>
              <a:spcBef>
                <a:spcPts val="0"/>
              </a:spcBef>
              <a:buClr>
                <a:schemeClr val="lt1"/>
              </a:buClr>
              <a:buSzPct val="25000"/>
              <a:buFont typeface="Arial"/>
              <a:buNone/>
            </a:pPr>
            <a:r>
              <a:rPr lang="en-US" sz="1400">
                <a:solidFill>
                  <a:schemeClr val="lt1"/>
                </a:solidFill>
                <a:latin typeface="Arial"/>
                <a:ea typeface="Arial"/>
                <a:cs typeface="Arial"/>
                <a:sym typeface="Arial"/>
              </a:rPr>
              <a:t>Exceeds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Customer Expectations</a:t>
            </a:r>
          </a:p>
        </p:txBody>
      </p:sp>
      <p:sp>
        <p:nvSpPr>
          <p:cNvPr id="1452" name="Shape 1452"/>
          <p:cNvSpPr txBox="1"/>
          <p:nvPr/>
        </p:nvSpPr>
        <p:spPr>
          <a:xfrm>
            <a:off x="7462836" y="1684338"/>
            <a:ext cx="1409700" cy="2286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1468">
                <a:solidFill>
                  <a:schemeClr val="lt1"/>
                </a:solidFill>
                <a:latin typeface="Arial"/>
                <a:ea typeface="Arial"/>
                <a:cs typeface="Arial"/>
                <a:sym typeface="Arial"/>
              </a:rPr>
              <a:t>The Perception </a:t>
            </a:r>
          </a:p>
        </p:txBody>
      </p:sp>
      <p:sp>
        <p:nvSpPr>
          <p:cNvPr id="1453" name="Shape 1453"/>
          <p:cNvSpPr txBox="1"/>
          <p:nvPr/>
        </p:nvSpPr>
        <p:spPr>
          <a:xfrm>
            <a:off x="8763000" y="2560638"/>
            <a:ext cx="1003300" cy="2286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1468">
                <a:solidFill>
                  <a:schemeClr val="lt1"/>
                </a:solidFill>
                <a:latin typeface="Arial"/>
                <a:ea typeface="Arial"/>
                <a:cs typeface="Arial"/>
                <a:sym typeface="Arial"/>
              </a:rPr>
              <a:t>The Reality</a:t>
            </a:r>
          </a:p>
        </p:txBody>
      </p:sp>
      <p:sp>
        <p:nvSpPr>
          <p:cNvPr id="1454" name="Shape 1454"/>
          <p:cNvSpPr/>
          <p:nvPr/>
        </p:nvSpPr>
        <p:spPr>
          <a:xfrm>
            <a:off x="3171825" y="2628900"/>
            <a:ext cx="5476874" cy="1263650"/>
          </a:xfrm>
          <a:custGeom>
            <a:pathLst>
              <a:path extrusionOk="0" h="120000" w="120000">
                <a:moveTo>
                  <a:pt x="0" y="119999"/>
                </a:moveTo>
                <a:cubicBezTo>
                  <a:pt x="0" y="119999"/>
                  <a:pt x="12533" y="0"/>
                  <a:pt x="119999" y="4034"/>
                </a:cubicBezTo>
              </a:path>
            </a:pathLst>
          </a:custGeom>
          <a:noFill/>
          <a:ln cap="sq" cmpd="sng" w="38100">
            <a:solidFill>
              <a:srgbClr val="0074B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455" name="Shape 1455"/>
          <p:cNvSpPr/>
          <p:nvPr/>
        </p:nvSpPr>
        <p:spPr>
          <a:xfrm>
            <a:off x="8570911" y="2597150"/>
            <a:ext cx="77788" cy="146050"/>
          </a:xfrm>
          <a:custGeom>
            <a:pathLst>
              <a:path extrusionOk="0" h="120000" w="120000">
                <a:moveTo>
                  <a:pt x="1914" y="0"/>
                </a:moveTo>
                <a:lnTo>
                  <a:pt x="119998" y="60560"/>
                </a:lnTo>
                <a:lnTo>
                  <a:pt x="0" y="119999"/>
                </a:lnTo>
              </a:path>
            </a:pathLst>
          </a:custGeom>
          <a:noFill/>
          <a:ln cap="sq" cmpd="sng" w="38100">
            <a:solidFill>
              <a:srgbClr val="0074B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456" name="Shape 1456"/>
          <p:cNvSpPr txBox="1"/>
          <p:nvPr/>
        </p:nvSpPr>
        <p:spPr>
          <a:xfrm>
            <a:off x="3044102" y="5924551"/>
            <a:ext cx="6489699" cy="444500"/>
          </a:xfrm>
          <a:prstGeom prst="rect">
            <a:avLst/>
          </a:prstGeom>
          <a:noFill/>
          <a:ln>
            <a:noFill/>
          </a:ln>
        </p:spPr>
        <p:txBody>
          <a:bodyPr anchorCtr="0" anchor="t" bIns="0" lIns="0" rIns="0" tIns="0">
            <a:noAutofit/>
          </a:bodyPr>
          <a:lstStyle/>
          <a:p>
            <a:pPr indent="-342900" lvl="0" marL="342900" marR="0" rtl="0" algn="ctr">
              <a:spcBef>
                <a:spcPts val="0"/>
              </a:spcBef>
              <a:spcAft>
                <a:spcPts val="0"/>
              </a:spcAft>
              <a:buClr>
                <a:srgbClr val="FFFF00"/>
              </a:buClr>
              <a:buSzPct val="100000"/>
              <a:buFont typeface="Arial"/>
              <a:buChar char="•"/>
            </a:pPr>
            <a:r>
              <a:rPr b="1" lang="en-US" sz="2400">
                <a:solidFill>
                  <a:srgbClr val="FFFF00"/>
                </a:solidFill>
                <a:latin typeface="Arial"/>
                <a:ea typeface="Arial"/>
                <a:cs typeface="Arial"/>
                <a:sym typeface="Arial"/>
              </a:rPr>
              <a:t>“Delight” only happens 16% of the time</a:t>
            </a:r>
          </a:p>
          <a:p>
            <a:pPr indent="-342900" lvl="0" marL="342900" marR="0" rtl="0" algn="ctr">
              <a:spcBef>
                <a:spcPts val="600"/>
              </a:spcBef>
              <a:spcAft>
                <a:spcPts val="0"/>
              </a:spcAft>
              <a:buClr>
                <a:srgbClr val="FFFF00"/>
              </a:buClr>
              <a:buSzPct val="100000"/>
              <a:buFont typeface="Arial"/>
              <a:buChar char="•"/>
            </a:pPr>
            <a:r>
              <a:rPr b="1" lang="en-US" sz="2400">
                <a:solidFill>
                  <a:srgbClr val="FFFF00"/>
                </a:solidFill>
                <a:latin typeface="Arial"/>
                <a:ea typeface="Arial"/>
                <a:cs typeface="Arial"/>
                <a:sym typeface="Arial"/>
              </a:rPr>
              <a:t>“Delight” increases operating costs 10-20%</a:t>
            </a:r>
          </a:p>
          <a:p>
            <a:pPr indent="-342900" lvl="0" marL="342900" marR="0" rtl="0" algn="ctr">
              <a:spcBef>
                <a:spcPts val="600"/>
              </a:spcBef>
              <a:spcAft>
                <a:spcPts val="0"/>
              </a:spcAft>
              <a:buClr>
                <a:srgbClr val="FFFF00"/>
              </a:buClr>
              <a:buSzPct val="25000"/>
              <a:buFont typeface="Arial"/>
              <a:buNone/>
            </a:pPr>
            <a:r>
              <a:rPr b="1" lang="en-US" sz="2400">
                <a:solidFill>
                  <a:srgbClr val="FFFF00"/>
                </a:solidFill>
                <a:latin typeface="Arial"/>
                <a:ea typeface="Arial"/>
                <a:cs typeface="Arial"/>
                <a:sym typeface="Arial"/>
              </a:rPr>
              <a:t>   </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Shape 1461"/>
          <p:cNvSpPr/>
          <p:nvPr/>
        </p:nvSpPr>
        <p:spPr>
          <a:xfrm>
            <a:off x="-24189" y="3368316"/>
            <a:ext cx="12224999" cy="2319599"/>
          </a:xfrm>
          <a:custGeom>
            <a:pathLst>
              <a:path extrusionOk="0" h="120000" w="120000">
                <a:moveTo>
                  <a:pt x="103557" y="74"/>
                </a:moveTo>
                <a:cubicBezTo>
                  <a:pt x="108475" y="613"/>
                  <a:pt x="113378" y="4081"/>
                  <a:pt x="118170" y="10623"/>
                </a:cubicBezTo>
                <a:cubicBezTo>
                  <a:pt x="118724" y="11378"/>
                  <a:pt x="119286" y="12175"/>
                  <a:pt x="119850" y="12602"/>
                </a:cubicBezTo>
                <a:lnTo>
                  <a:pt x="120000" y="12657"/>
                </a:lnTo>
                <a:lnTo>
                  <a:pt x="120000" y="120000"/>
                </a:lnTo>
                <a:lnTo>
                  <a:pt x="0" y="120000"/>
                </a:lnTo>
                <a:lnTo>
                  <a:pt x="0" y="8989"/>
                </a:lnTo>
                <a:lnTo>
                  <a:pt x="1795" y="7381"/>
                </a:lnTo>
                <a:cubicBezTo>
                  <a:pt x="5885" y="4267"/>
                  <a:pt x="10017" y="2764"/>
                  <a:pt x="14152" y="2884"/>
                </a:cubicBezTo>
                <a:cubicBezTo>
                  <a:pt x="22324" y="3121"/>
                  <a:pt x="30418" y="9663"/>
                  <a:pt x="38458" y="17158"/>
                </a:cubicBezTo>
                <a:cubicBezTo>
                  <a:pt x="46265" y="24429"/>
                  <a:pt x="54083" y="32624"/>
                  <a:pt x="62021" y="32233"/>
                </a:cubicBezTo>
                <a:cubicBezTo>
                  <a:pt x="66829" y="32002"/>
                  <a:pt x="71606" y="28612"/>
                  <a:pt x="76294" y="23114"/>
                </a:cubicBezTo>
                <a:cubicBezTo>
                  <a:pt x="80508" y="18189"/>
                  <a:pt x="84639" y="11600"/>
                  <a:pt x="88859" y="7097"/>
                </a:cubicBezTo>
                <a:cubicBezTo>
                  <a:pt x="93709" y="1924"/>
                  <a:pt x="98640" y="-464"/>
                  <a:pt x="103557" y="74"/>
                </a:cubicBezTo>
                <a:close/>
              </a:path>
            </a:pathLst>
          </a:custGeom>
          <a:solidFill>
            <a:srgbClr val="1D8045"/>
          </a:solidFill>
          <a:ln>
            <a:noFill/>
          </a:ln>
        </p:spPr>
        <p:txBody>
          <a:bodyPr anchorCtr="0" anchor="t" bIns="45700" lIns="45700" rIns="45700" tIns="45700">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sp>
        <p:nvSpPr>
          <p:cNvPr id="1462" name="Shape 1462"/>
          <p:cNvSpPr/>
          <p:nvPr/>
        </p:nvSpPr>
        <p:spPr>
          <a:xfrm flipH="1" rot="-1064186">
            <a:off x="1849356" y="4420327"/>
            <a:ext cx="8824547" cy="1413548"/>
          </a:xfrm>
          <a:custGeom>
            <a:pathLst>
              <a:path extrusionOk="0" h="120000" w="120000">
                <a:moveTo>
                  <a:pt x="27425" y="90430"/>
                </a:moveTo>
                <a:cubicBezTo>
                  <a:pt x="34728" y="97448"/>
                  <a:pt x="41675" y="117174"/>
                  <a:pt x="49123" y="119726"/>
                </a:cubicBezTo>
                <a:cubicBezTo>
                  <a:pt x="56482" y="122244"/>
                  <a:pt x="63495" y="107017"/>
                  <a:pt x="70119" y="89296"/>
                </a:cubicBezTo>
                <a:cubicBezTo>
                  <a:pt x="72708" y="82369"/>
                  <a:pt x="75240" y="75032"/>
                  <a:pt x="77806" y="67804"/>
                </a:cubicBezTo>
                <a:cubicBezTo>
                  <a:pt x="84018" y="50327"/>
                  <a:pt x="90403" y="33654"/>
                  <a:pt x="97166" y="34138"/>
                </a:cubicBezTo>
                <a:cubicBezTo>
                  <a:pt x="99660" y="34315"/>
                  <a:pt x="102226" y="36622"/>
                  <a:pt x="104681" y="38160"/>
                </a:cubicBezTo>
                <a:cubicBezTo>
                  <a:pt x="107236" y="39766"/>
                  <a:pt x="109774" y="40153"/>
                  <a:pt x="111822" y="30037"/>
                </a:cubicBezTo>
                <a:cubicBezTo>
                  <a:pt x="112819" y="25121"/>
                  <a:pt x="113543" y="17972"/>
                  <a:pt x="114734" y="14964"/>
                </a:cubicBezTo>
                <a:cubicBezTo>
                  <a:pt x="115519" y="12964"/>
                  <a:pt x="116392" y="13295"/>
                  <a:pt x="117244" y="13124"/>
                </a:cubicBezTo>
                <a:cubicBezTo>
                  <a:pt x="118174" y="12942"/>
                  <a:pt x="119098" y="12173"/>
                  <a:pt x="120000" y="10840"/>
                </a:cubicBezTo>
                <a:cubicBezTo>
                  <a:pt x="114422" y="6351"/>
                  <a:pt x="108822" y="3172"/>
                  <a:pt x="103206" y="1310"/>
                </a:cubicBezTo>
                <a:cubicBezTo>
                  <a:pt x="98786" y="-153"/>
                  <a:pt x="94355" y="-797"/>
                  <a:pt x="89947" y="1572"/>
                </a:cubicBezTo>
                <a:cubicBezTo>
                  <a:pt x="86373" y="3497"/>
                  <a:pt x="82827" y="7393"/>
                  <a:pt x="79409" y="14115"/>
                </a:cubicBezTo>
                <a:cubicBezTo>
                  <a:pt x="74433" y="23884"/>
                  <a:pt x="69813" y="39418"/>
                  <a:pt x="64965" y="51415"/>
                </a:cubicBezTo>
                <a:cubicBezTo>
                  <a:pt x="57255" y="70504"/>
                  <a:pt x="48945" y="80535"/>
                  <a:pt x="40768" y="71734"/>
                </a:cubicBezTo>
                <a:cubicBezTo>
                  <a:pt x="34639" y="65143"/>
                  <a:pt x="28677" y="48037"/>
                  <a:pt x="22499" y="54121"/>
                </a:cubicBezTo>
                <a:cubicBezTo>
                  <a:pt x="14711" y="61788"/>
                  <a:pt x="5644" y="90828"/>
                  <a:pt x="2349" y="47485"/>
                </a:cubicBezTo>
                <a:cubicBezTo>
                  <a:pt x="1753" y="39652"/>
                  <a:pt x="1675" y="30481"/>
                  <a:pt x="2382" y="23081"/>
                </a:cubicBezTo>
                <a:cubicBezTo>
                  <a:pt x="2599" y="20808"/>
                  <a:pt x="2888" y="18826"/>
                  <a:pt x="3228" y="17248"/>
                </a:cubicBezTo>
                <a:lnTo>
                  <a:pt x="1731" y="19817"/>
                </a:lnTo>
                <a:cubicBezTo>
                  <a:pt x="1324" y="21697"/>
                  <a:pt x="974" y="24021"/>
                  <a:pt x="701" y="26670"/>
                </a:cubicBezTo>
                <a:cubicBezTo>
                  <a:pt x="-155" y="34975"/>
                  <a:pt x="-233" y="45531"/>
                  <a:pt x="500" y="54292"/>
                </a:cubicBezTo>
                <a:cubicBezTo>
                  <a:pt x="2638" y="73101"/>
                  <a:pt x="5889" y="85798"/>
                  <a:pt x="9529" y="89552"/>
                </a:cubicBezTo>
                <a:cubicBezTo>
                  <a:pt x="13064" y="93192"/>
                  <a:pt x="16598" y="88031"/>
                  <a:pt x="20178" y="87126"/>
                </a:cubicBezTo>
                <a:cubicBezTo>
                  <a:pt x="22582" y="86516"/>
                  <a:pt x="25048" y="88145"/>
                  <a:pt x="27425" y="90430"/>
                </a:cubicBezTo>
                <a:close/>
              </a:path>
            </a:pathLst>
          </a:custGeom>
          <a:solidFill>
            <a:srgbClr val="BCC89A">
              <a:alpha val="20000"/>
            </a:srgbClr>
          </a:solidFill>
          <a:ln>
            <a:noFill/>
          </a:ln>
        </p:spPr>
        <p:txBody>
          <a:bodyPr anchorCtr="0" anchor="ctr" bIns="35700" lIns="35700" rIns="35700" tIns="35700">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sp>
        <p:nvSpPr>
          <p:cNvPr id="1463" name="Shape 1463"/>
          <p:cNvSpPr/>
          <p:nvPr/>
        </p:nvSpPr>
        <p:spPr>
          <a:xfrm>
            <a:off x="-86190" y="3564312"/>
            <a:ext cx="12310199" cy="3324299"/>
          </a:xfrm>
          <a:custGeom>
            <a:pathLst>
              <a:path extrusionOk="0" h="120000" w="120000">
                <a:moveTo>
                  <a:pt x="38" y="31972"/>
                </a:moveTo>
                <a:cubicBezTo>
                  <a:pt x="7855" y="34196"/>
                  <a:pt x="15761" y="33113"/>
                  <a:pt x="23516" y="28759"/>
                </a:cubicBezTo>
                <a:cubicBezTo>
                  <a:pt x="40683" y="19120"/>
                  <a:pt x="57400" y="-6414"/>
                  <a:pt x="74716" y="1498"/>
                </a:cubicBezTo>
                <a:cubicBezTo>
                  <a:pt x="83655" y="5577"/>
                  <a:pt x="92027" y="18593"/>
                  <a:pt x="100905" y="24375"/>
                </a:cubicBezTo>
                <a:cubicBezTo>
                  <a:pt x="107211" y="28484"/>
                  <a:pt x="113655" y="28911"/>
                  <a:pt x="120000" y="25593"/>
                </a:cubicBezTo>
                <a:lnTo>
                  <a:pt x="119822" y="120000"/>
                </a:lnTo>
                <a:lnTo>
                  <a:pt x="0" y="119929"/>
                </a:lnTo>
                <a:lnTo>
                  <a:pt x="38" y="31972"/>
                </a:lnTo>
                <a:close/>
              </a:path>
            </a:pathLst>
          </a:custGeom>
          <a:gradFill>
            <a:gsLst>
              <a:gs pos="0">
                <a:srgbClr val="12763B"/>
              </a:gs>
              <a:gs pos="100000">
                <a:srgbClr val="57C374"/>
              </a:gs>
            </a:gsLst>
            <a:lin ang="16064248" scaled="0"/>
          </a:gradFill>
          <a:ln>
            <a:noFill/>
          </a:ln>
        </p:spPr>
        <p:txBody>
          <a:bodyPr anchorCtr="0" anchor="ctr" bIns="76175" lIns="76175" rIns="76175" tIns="76175">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sp>
        <p:nvSpPr>
          <p:cNvPr id="1464" name="Shape 1464"/>
          <p:cNvSpPr/>
          <p:nvPr/>
        </p:nvSpPr>
        <p:spPr>
          <a:xfrm flipH="1" rot="-1064265">
            <a:off x="-259612" y="5081646"/>
            <a:ext cx="10111910" cy="1973598"/>
          </a:xfrm>
          <a:custGeom>
            <a:pathLst>
              <a:path extrusionOk="0" h="120000" w="120000">
                <a:moveTo>
                  <a:pt x="4028" y="15321"/>
                </a:moveTo>
                <a:lnTo>
                  <a:pt x="1286" y="24503"/>
                </a:lnTo>
                <a:cubicBezTo>
                  <a:pt x="1144" y="25231"/>
                  <a:pt x="1022" y="26011"/>
                  <a:pt x="906" y="26837"/>
                </a:cubicBezTo>
                <a:cubicBezTo>
                  <a:pt x="-179" y="34573"/>
                  <a:pt x="-192" y="44677"/>
                  <a:pt x="356" y="53831"/>
                </a:cubicBezTo>
                <a:cubicBezTo>
                  <a:pt x="1619" y="74814"/>
                  <a:pt x="5317" y="88983"/>
                  <a:pt x="9552" y="93201"/>
                </a:cubicBezTo>
                <a:cubicBezTo>
                  <a:pt x="14607" y="98239"/>
                  <a:pt x="19608" y="88863"/>
                  <a:pt x="24739" y="87144"/>
                </a:cubicBezTo>
                <a:cubicBezTo>
                  <a:pt x="27663" y="86159"/>
                  <a:pt x="30676" y="88026"/>
                  <a:pt x="33574" y="90446"/>
                </a:cubicBezTo>
                <a:cubicBezTo>
                  <a:pt x="42457" y="97880"/>
                  <a:pt x="50933" y="117309"/>
                  <a:pt x="60013" y="119746"/>
                </a:cubicBezTo>
                <a:cubicBezTo>
                  <a:pt x="68984" y="122159"/>
                  <a:pt x="77527" y="107017"/>
                  <a:pt x="85596" y="89313"/>
                </a:cubicBezTo>
                <a:cubicBezTo>
                  <a:pt x="88751" y="82391"/>
                  <a:pt x="91839" y="75053"/>
                  <a:pt x="94967" y="67818"/>
                </a:cubicBezTo>
                <a:cubicBezTo>
                  <a:pt x="102534" y="50330"/>
                  <a:pt x="110317" y="33656"/>
                  <a:pt x="118562" y="34146"/>
                </a:cubicBezTo>
                <a:lnTo>
                  <a:pt x="120000" y="34451"/>
                </a:lnTo>
                <a:lnTo>
                  <a:pt x="117849" y="4"/>
                </a:lnTo>
                <a:lnTo>
                  <a:pt x="117837" y="3"/>
                </a:lnTo>
                <a:cubicBezTo>
                  <a:pt x="115142" y="-44"/>
                  <a:pt x="112448" y="386"/>
                  <a:pt x="109761" y="1573"/>
                </a:cubicBezTo>
                <a:cubicBezTo>
                  <a:pt x="105404" y="3497"/>
                  <a:pt x="101088" y="7396"/>
                  <a:pt x="96922" y="14114"/>
                </a:cubicBezTo>
                <a:cubicBezTo>
                  <a:pt x="90855" y="23882"/>
                  <a:pt x="85223" y="39400"/>
                  <a:pt x="79319" y="51429"/>
                </a:cubicBezTo>
                <a:cubicBezTo>
                  <a:pt x="69927" y="70567"/>
                  <a:pt x="59795" y="80763"/>
                  <a:pt x="49833" y="71751"/>
                </a:cubicBezTo>
                <a:cubicBezTo>
                  <a:pt x="42362" y="64988"/>
                  <a:pt x="35087" y="47501"/>
                  <a:pt x="27568" y="54127"/>
                </a:cubicBezTo>
                <a:cubicBezTo>
                  <a:pt x="17905" y="62643"/>
                  <a:pt x="6606" y="92250"/>
                  <a:pt x="3010" y="47495"/>
                </a:cubicBezTo>
                <a:cubicBezTo>
                  <a:pt x="2379" y="39656"/>
                  <a:pt x="2386" y="30839"/>
                  <a:pt x="3057" y="23085"/>
                </a:cubicBezTo>
                <a:cubicBezTo>
                  <a:pt x="3302" y="20250"/>
                  <a:pt x="3627" y="17632"/>
                  <a:pt x="4028" y="15321"/>
                </a:cubicBezTo>
                <a:close/>
              </a:path>
            </a:pathLst>
          </a:custGeom>
          <a:solidFill>
            <a:srgbClr val="AEBE89">
              <a:alpha val="49411"/>
            </a:srgbClr>
          </a:solidFill>
          <a:ln>
            <a:noFill/>
          </a:ln>
        </p:spPr>
        <p:txBody>
          <a:bodyPr anchorCtr="0" anchor="ctr" bIns="35700" lIns="35700" rIns="35700" tIns="35700">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grpSp>
        <p:nvGrpSpPr>
          <p:cNvPr id="1465" name="Shape 1465"/>
          <p:cNvGrpSpPr/>
          <p:nvPr/>
        </p:nvGrpSpPr>
        <p:grpSpPr>
          <a:xfrm flipH="1">
            <a:off x="-1210685" y="214158"/>
            <a:ext cx="14609858" cy="2380286"/>
            <a:chOff x="3683000" y="-2945408"/>
            <a:chExt cx="29225562" cy="4760573"/>
          </a:xfrm>
        </p:grpSpPr>
        <p:sp>
          <p:nvSpPr>
            <p:cNvPr id="1466" name="Shape 1466"/>
            <p:cNvSpPr/>
            <p:nvPr/>
          </p:nvSpPr>
          <p:spPr>
            <a:xfrm>
              <a:off x="12239185" y="-2153258"/>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67" name="Shape 1467"/>
            <p:cNvSpPr/>
            <p:nvPr/>
          </p:nvSpPr>
          <p:spPr>
            <a:xfrm>
              <a:off x="16840793" y="866248"/>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68" name="Shape 1468"/>
            <p:cNvSpPr/>
            <p:nvPr/>
          </p:nvSpPr>
          <p:spPr>
            <a:xfrm>
              <a:off x="18238384" y="-1638506"/>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69" name="Shape 1469"/>
            <p:cNvSpPr/>
            <p:nvPr/>
          </p:nvSpPr>
          <p:spPr>
            <a:xfrm>
              <a:off x="10048652" y="-1990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28627"/>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70" name="Shape 1470"/>
            <p:cNvSpPr/>
            <p:nvPr/>
          </p:nvSpPr>
          <p:spPr>
            <a:xfrm>
              <a:off x="20264679" y="-2157050"/>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70588"/>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71" name="Shape 1471"/>
            <p:cNvSpPr/>
            <p:nvPr/>
          </p:nvSpPr>
          <p:spPr>
            <a:xfrm>
              <a:off x="16413670" y="-2522782"/>
              <a:ext cx="185700" cy="1857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72" name="Shape 1472"/>
            <p:cNvSpPr/>
            <p:nvPr/>
          </p:nvSpPr>
          <p:spPr>
            <a:xfrm>
              <a:off x="16512714" y="-263976"/>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73" name="Shape 1473"/>
            <p:cNvSpPr/>
            <p:nvPr/>
          </p:nvSpPr>
          <p:spPr>
            <a:xfrm>
              <a:off x="3683000" y="498024"/>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74" name="Shape 1474"/>
            <p:cNvSpPr/>
            <p:nvPr/>
          </p:nvSpPr>
          <p:spPr>
            <a:xfrm>
              <a:off x="7715825" y="498024"/>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75" name="Shape 1475"/>
            <p:cNvSpPr/>
            <p:nvPr/>
          </p:nvSpPr>
          <p:spPr>
            <a:xfrm>
              <a:off x="6755510" y="-1990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76" name="Shape 1476"/>
            <p:cNvSpPr/>
            <p:nvPr/>
          </p:nvSpPr>
          <p:spPr>
            <a:xfrm>
              <a:off x="11045096" y="532725"/>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77" name="Shape 1477"/>
            <p:cNvSpPr/>
            <p:nvPr/>
          </p:nvSpPr>
          <p:spPr>
            <a:xfrm>
              <a:off x="9380460" y="38100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78" name="Shape 1478"/>
            <p:cNvSpPr/>
            <p:nvPr/>
          </p:nvSpPr>
          <p:spPr>
            <a:xfrm>
              <a:off x="17037229" y="-131367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79" name="Shape 1479"/>
            <p:cNvSpPr/>
            <p:nvPr/>
          </p:nvSpPr>
          <p:spPr>
            <a:xfrm rot="10800000">
              <a:off x="24805403" y="621665"/>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80" name="Shape 1480"/>
            <p:cNvSpPr/>
            <p:nvPr/>
          </p:nvSpPr>
          <p:spPr>
            <a:xfrm rot="10800000">
              <a:off x="21585615" y="844899"/>
              <a:ext cx="273900" cy="273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81" name="Shape 1481"/>
            <p:cNvSpPr/>
            <p:nvPr/>
          </p:nvSpPr>
          <p:spPr>
            <a:xfrm rot="10800000">
              <a:off x="20264534" y="325248"/>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82" name="Shape 1482"/>
            <p:cNvSpPr/>
            <p:nvPr/>
          </p:nvSpPr>
          <p:spPr>
            <a:xfrm rot="10800000">
              <a:off x="23955981" y="1428450"/>
              <a:ext cx="273900" cy="273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83" name="Shape 1483"/>
            <p:cNvSpPr/>
            <p:nvPr/>
          </p:nvSpPr>
          <p:spPr>
            <a:xfrm rot="10800000">
              <a:off x="8927067" y="-2923142"/>
              <a:ext cx="172799" cy="1727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62745"/>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84" name="Shape 1484"/>
            <p:cNvSpPr/>
            <p:nvPr/>
          </p:nvSpPr>
          <p:spPr>
            <a:xfrm rot="10800000">
              <a:off x="19031803" y="1216662"/>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85" name="Shape 1485"/>
            <p:cNvSpPr/>
            <p:nvPr/>
          </p:nvSpPr>
          <p:spPr>
            <a:xfrm rot="10800000">
              <a:off x="32691062" y="1597664"/>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86" name="Shape 1486"/>
            <p:cNvSpPr/>
            <p:nvPr/>
          </p:nvSpPr>
          <p:spPr>
            <a:xfrm rot="10800000">
              <a:off x="24956543" y="-2945408"/>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83921"/>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487" name="Shape 1487"/>
            <p:cNvSpPr/>
            <p:nvPr/>
          </p:nvSpPr>
          <p:spPr>
            <a:xfrm rot="10800000">
              <a:off x="22757873" y="36"/>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grpSp>
      <p:pic>
        <p:nvPicPr>
          <p:cNvPr id="1488" name="Shape 1488"/>
          <p:cNvPicPr preferRelativeResize="0"/>
          <p:nvPr/>
        </p:nvPicPr>
        <p:blipFill rotWithShape="1">
          <a:blip r:embed="rId3">
            <a:alphaModFix amt="70000"/>
          </a:blip>
          <a:srcRect b="0" l="0" r="0" t="0"/>
          <a:stretch/>
        </p:blipFill>
        <p:spPr>
          <a:xfrm flipH="1" rot="-153093">
            <a:off x="3037619" y="1558807"/>
            <a:ext cx="6226673" cy="5798469"/>
          </a:xfrm>
          <a:prstGeom prst="rect">
            <a:avLst/>
          </a:prstGeom>
          <a:noFill/>
          <a:ln>
            <a:noFill/>
          </a:ln>
        </p:spPr>
      </p:pic>
      <p:sp>
        <p:nvSpPr>
          <p:cNvPr id="1489" name="Shape 1489"/>
          <p:cNvSpPr txBox="1"/>
          <p:nvPr>
            <p:ph type="title"/>
          </p:nvPr>
        </p:nvSpPr>
        <p:spPr>
          <a:xfrm>
            <a:off x="539608" y="0"/>
            <a:ext cx="11060100" cy="1143000"/>
          </a:xfrm>
          <a:prstGeom prst="rect">
            <a:avLst/>
          </a:prstGeom>
          <a:noFill/>
          <a:ln>
            <a:noFill/>
          </a:ln>
        </p:spPr>
        <p:txBody>
          <a:bodyPr anchorCtr="0" anchor="b" bIns="91425" lIns="91425" rIns="91425" tIns="91425">
            <a:noAutofit/>
          </a:bodyPr>
          <a:lstStyle/>
          <a:p>
            <a:pPr indent="0" lvl="0" marL="0" marR="0" rtl="0" algn="l">
              <a:lnSpc>
                <a:spcPct val="90000"/>
              </a:lnSpc>
              <a:spcBef>
                <a:spcPts val="0"/>
              </a:spcBef>
              <a:spcAft>
                <a:spcPts val="0"/>
              </a:spcAft>
              <a:buClr>
                <a:srgbClr val="FFFFFF"/>
              </a:buClr>
              <a:buSzPct val="25000"/>
              <a:buFont typeface="Arial"/>
              <a:buNone/>
            </a:pPr>
            <a:r>
              <a:rPr b="0" i="0" lang="en-US" sz="3200" u="none" cap="none" strike="noStrike">
                <a:solidFill>
                  <a:srgbClr val="FFFFFF"/>
                </a:solidFill>
                <a:latin typeface="Arial"/>
                <a:ea typeface="Arial"/>
                <a:cs typeface="Arial"/>
                <a:sym typeface="Arial"/>
              </a:rPr>
              <a:t>Why Effortless Experience :</a:t>
            </a:r>
            <a:br>
              <a:rPr b="0" i="0" lang="en-US" sz="3200" u="none" cap="none" strike="noStrike">
                <a:solidFill>
                  <a:srgbClr val="FFFFFF"/>
                </a:solidFill>
                <a:latin typeface="Arial"/>
                <a:ea typeface="Arial"/>
                <a:cs typeface="Arial"/>
                <a:sym typeface="Arial"/>
              </a:rPr>
            </a:br>
            <a:r>
              <a:rPr b="0" i="0" lang="en-US" sz="3200" u="none" cap="none" strike="noStrike">
                <a:solidFill>
                  <a:srgbClr val="FFFFFF"/>
                </a:solidFill>
                <a:latin typeface="Arial"/>
                <a:ea typeface="Arial"/>
                <a:cs typeface="Arial"/>
                <a:sym typeface="Arial"/>
              </a:rPr>
              <a:t>Today, Customers Avoid Support</a:t>
            </a:r>
          </a:p>
        </p:txBody>
      </p:sp>
      <p:sp>
        <p:nvSpPr>
          <p:cNvPr id="1490" name="Shape 1490"/>
          <p:cNvSpPr txBox="1"/>
          <p:nvPr>
            <p:ph idx="1" type="body"/>
          </p:nvPr>
        </p:nvSpPr>
        <p:spPr>
          <a:xfrm>
            <a:off x="539608" y="1143000"/>
            <a:ext cx="11106599" cy="342899"/>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FFFFFF"/>
              </a:buClr>
              <a:buSzPct val="25000"/>
              <a:buFont typeface="Arial"/>
              <a:buNone/>
            </a:pPr>
            <a:r>
              <a:rPr b="0" i="0" lang="en-US" sz="2100" u="none" cap="none" strike="noStrike">
                <a:solidFill>
                  <a:srgbClr val="FFFFFF"/>
                </a:solidFill>
                <a:latin typeface="Arial"/>
                <a:ea typeface="Arial"/>
                <a:cs typeface="Arial"/>
                <a:sym typeface="Arial"/>
              </a:rPr>
              <a:t>Getting support is painful, time consuming, and inconvenient</a:t>
            </a:r>
          </a:p>
        </p:txBody>
      </p:sp>
      <p:sp>
        <p:nvSpPr>
          <p:cNvPr id="1491" name="Shape 1491"/>
          <p:cNvSpPr/>
          <p:nvPr/>
        </p:nvSpPr>
        <p:spPr>
          <a:xfrm flipH="1">
            <a:off x="1956424" y="5432700"/>
            <a:ext cx="2319300" cy="596399"/>
          </a:xfrm>
          <a:custGeom>
            <a:pathLst>
              <a:path extrusionOk="0" h="120000" w="120000">
                <a:moveTo>
                  <a:pt x="25012" y="0"/>
                </a:moveTo>
                <a:cubicBezTo>
                  <a:pt x="20394" y="0"/>
                  <a:pt x="17400" y="5"/>
                  <a:pt x="14551" y="2555"/>
                </a:cubicBezTo>
                <a:cubicBezTo>
                  <a:pt x="10633" y="6405"/>
                  <a:pt x="7556" y="15811"/>
                  <a:pt x="6304" y="27838"/>
                </a:cubicBezTo>
                <a:cubicBezTo>
                  <a:pt x="5536" y="35966"/>
                  <a:pt x="5486" y="44855"/>
                  <a:pt x="5486" y="57361"/>
                </a:cubicBezTo>
                <a:lnTo>
                  <a:pt x="5397" y="57361"/>
                </a:lnTo>
                <a:lnTo>
                  <a:pt x="5319" y="92194"/>
                </a:lnTo>
                <a:cubicBezTo>
                  <a:pt x="5030" y="95522"/>
                  <a:pt x="4702" y="98794"/>
                  <a:pt x="4345" y="102044"/>
                </a:cubicBezTo>
                <a:cubicBezTo>
                  <a:pt x="4123" y="104044"/>
                  <a:pt x="3878" y="106033"/>
                  <a:pt x="3450" y="107694"/>
                </a:cubicBezTo>
                <a:cubicBezTo>
                  <a:pt x="2993" y="109450"/>
                  <a:pt x="2364" y="110688"/>
                  <a:pt x="1830" y="112133"/>
                </a:cubicBezTo>
                <a:cubicBezTo>
                  <a:pt x="1474" y="113083"/>
                  <a:pt x="1168" y="114338"/>
                  <a:pt x="734" y="114522"/>
                </a:cubicBezTo>
                <a:cubicBezTo>
                  <a:pt x="189" y="114744"/>
                  <a:pt x="-194" y="115750"/>
                  <a:pt x="100" y="116400"/>
                </a:cubicBezTo>
                <a:cubicBezTo>
                  <a:pt x="116" y="116444"/>
                  <a:pt x="144" y="116477"/>
                  <a:pt x="166" y="116505"/>
                </a:cubicBezTo>
                <a:cubicBezTo>
                  <a:pt x="951" y="117516"/>
                  <a:pt x="1808" y="117744"/>
                  <a:pt x="2659" y="117577"/>
                </a:cubicBezTo>
                <a:cubicBezTo>
                  <a:pt x="4412" y="117238"/>
                  <a:pt x="6076" y="115716"/>
                  <a:pt x="7662" y="113844"/>
                </a:cubicBezTo>
                <a:cubicBezTo>
                  <a:pt x="8558" y="112794"/>
                  <a:pt x="9437" y="111594"/>
                  <a:pt x="10300" y="110283"/>
                </a:cubicBezTo>
                <a:cubicBezTo>
                  <a:pt x="11535" y="113433"/>
                  <a:pt x="12976" y="115900"/>
                  <a:pt x="14551" y="117444"/>
                </a:cubicBezTo>
                <a:cubicBezTo>
                  <a:pt x="17400" y="119994"/>
                  <a:pt x="20394" y="120000"/>
                  <a:pt x="25012" y="120000"/>
                </a:cubicBezTo>
                <a:lnTo>
                  <a:pt x="100468" y="120000"/>
                </a:lnTo>
                <a:cubicBezTo>
                  <a:pt x="105086" y="120000"/>
                  <a:pt x="108080" y="119994"/>
                  <a:pt x="110935" y="117444"/>
                </a:cubicBezTo>
                <a:cubicBezTo>
                  <a:pt x="114852" y="113594"/>
                  <a:pt x="117913" y="104155"/>
                  <a:pt x="119165" y="92127"/>
                </a:cubicBezTo>
                <a:cubicBezTo>
                  <a:pt x="120000" y="83361"/>
                  <a:pt x="120000" y="74166"/>
                  <a:pt x="120000" y="59983"/>
                </a:cubicBezTo>
                <a:cubicBezTo>
                  <a:pt x="120000" y="45800"/>
                  <a:pt x="120000" y="36605"/>
                  <a:pt x="119165" y="27838"/>
                </a:cubicBezTo>
                <a:cubicBezTo>
                  <a:pt x="117913" y="15811"/>
                  <a:pt x="114852" y="6405"/>
                  <a:pt x="110935" y="2555"/>
                </a:cubicBezTo>
                <a:cubicBezTo>
                  <a:pt x="108080" y="5"/>
                  <a:pt x="105086" y="0"/>
                  <a:pt x="100468" y="0"/>
                </a:cubicBezTo>
                <a:lnTo>
                  <a:pt x="25012" y="0"/>
                </a:lnTo>
                <a:close/>
              </a:path>
            </a:pathLst>
          </a:custGeom>
          <a:solidFill>
            <a:srgbClr val="E5E5EA"/>
          </a:solidFill>
          <a:ln>
            <a:noFill/>
          </a:ln>
        </p:spPr>
        <p:txBody>
          <a:bodyPr anchorCtr="0" anchor="ctr" bIns="76200" lIns="76200" rIns="76200" tIns="76200">
            <a:noAutofit/>
          </a:bodyPr>
          <a:lstStyle/>
          <a:p>
            <a:pPr indent="12700" lvl="0" marL="0" marR="0" rtl="0" algn="l">
              <a:lnSpc>
                <a:spcPct val="90000"/>
              </a:lnSpc>
              <a:spcBef>
                <a:spcPts val="0"/>
              </a:spcBef>
              <a:buClr>
                <a:schemeClr val="dk1"/>
              </a:buClr>
              <a:buFont typeface="Arial"/>
              <a:buNone/>
            </a:pPr>
            <a:r>
              <a:t/>
            </a:r>
            <a:endParaRPr sz="1400">
              <a:solidFill>
                <a:srgbClr val="7C868D"/>
              </a:solidFill>
              <a:latin typeface="Arial"/>
              <a:ea typeface="Arial"/>
              <a:cs typeface="Arial"/>
              <a:sym typeface="Arial"/>
            </a:endParaRPr>
          </a:p>
        </p:txBody>
      </p:sp>
      <p:sp>
        <p:nvSpPr>
          <p:cNvPr id="1492" name="Shape 1492"/>
          <p:cNvSpPr txBox="1"/>
          <p:nvPr/>
        </p:nvSpPr>
        <p:spPr>
          <a:xfrm>
            <a:off x="2043675" y="5466450"/>
            <a:ext cx="2029595" cy="5289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sz="1400">
                <a:solidFill>
                  <a:schemeClr val="dk1"/>
                </a:solidFill>
                <a:latin typeface="Arial"/>
                <a:ea typeface="Arial"/>
                <a:cs typeface="Arial"/>
                <a:sym typeface="Arial"/>
              </a:rPr>
              <a:t>Which product are you calling about?</a:t>
            </a:r>
          </a:p>
        </p:txBody>
      </p:sp>
      <p:sp>
        <p:nvSpPr>
          <p:cNvPr id="1493" name="Shape 1493"/>
          <p:cNvSpPr/>
          <p:nvPr/>
        </p:nvSpPr>
        <p:spPr>
          <a:xfrm flipH="1">
            <a:off x="486125" y="3071200"/>
            <a:ext cx="2829599" cy="663600"/>
          </a:xfrm>
          <a:custGeom>
            <a:pathLst>
              <a:path extrusionOk="0" h="120000" w="120000">
                <a:moveTo>
                  <a:pt x="25012" y="0"/>
                </a:moveTo>
                <a:cubicBezTo>
                  <a:pt x="20394" y="0"/>
                  <a:pt x="17400" y="5"/>
                  <a:pt x="14551" y="2555"/>
                </a:cubicBezTo>
                <a:cubicBezTo>
                  <a:pt x="10633" y="6405"/>
                  <a:pt x="7556" y="15811"/>
                  <a:pt x="6304" y="27838"/>
                </a:cubicBezTo>
                <a:cubicBezTo>
                  <a:pt x="5536" y="35966"/>
                  <a:pt x="5486" y="44855"/>
                  <a:pt x="5486" y="57361"/>
                </a:cubicBezTo>
                <a:lnTo>
                  <a:pt x="5397" y="57361"/>
                </a:lnTo>
                <a:lnTo>
                  <a:pt x="5319" y="92194"/>
                </a:lnTo>
                <a:cubicBezTo>
                  <a:pt x="5030" y="95522"/>
                  <a:pt x="4702" y="98794"/>
                  <a:pt x="4345" y="102044"/>
                </a:cubicBezTo>
                <a:cubicBezTo>
                  <a:pt x="4123" y="104044"/>
                  <a:pt x="3878" y="106033"/>
                  <a:pt x="3450" y="107694"/>
                </a:cubicBezTo>
                <a:cubicBezTo>
                  <a:pt x="2993" y="109450"/>
                  <a:pt x="2364" y="110688"/>
                  <a:pt x="1830" y="112133"/>
                </a:cubicBezTo>
                <a:cubicBezTo>
                  <a:pt x="1474" y="113083"/>
                  <a:pt x="1168" y="114338"/>
                  <a:pt x="734" y="114522"/>
                </a:cubicBezTo>
                <a:cubicBezTo>
                  <a:pt x="189" y="114744"/>
                  <a:pt x="-194" y="115750"/>
                  <a:pt x="100" y="116400"/>
                </a:cubicBezTo>
                <a:cubicBezTo>
                  <a:pt x="116" y="116444"/>
                  <a:pt x="144" y="116477"/>
                  <a:pt x="166" y="116505"/>
                </a:cubicBezTo>
                <a:cubicBezTo>
                  <a:pt x="951" y="117516"/>
                  <a:pt x="1808" y="117744"/>
                  <a:pt x="2659" y="117577"/>
                </a:cubicBezTo>
                <a:cubicBezTo>
                  <a:pt x="4412" y="117238"/>
                  <a:pt x="6076" y="115716"/>
                  <a:pt x="7662" y="113844"/>
                </a:cubicBezTo>
                <a:cubicBezTo>
                  <a:pt x="8558" y="112794"/>
                  <a:pt x="9437" y="111594"/>
                  <a:pt x="10300" y="110283"/>
                </a:cubicBezTo>
                <a:cubicBezTo>
                  <a:pt x="11535" y="113433"/>
                  <a:pt x="12976" y="115900"/>
                  <a:pt x="14551" y="117444"/>
                </a:cubicBezTo>
                <a:cubicBezTo>
                  <a:pt x="17400" y="119994"/>
                  <a:pt x="20394" y="120000"/>
                  <a:pt x="25012" y="120000"/>
                </a:cubicBezTo>
                <a:lnTo>
                  <a:pt x="100468" y="120000"/>
                </a:lnTo>
                <a:cubicBezTo>
                  <a:pt x="105086" y="120000"/>
                  <a:pt x="108080" y="119994"/>
                  <a:pt x="110935" y="117444"/>
                </a:cubicBezTo>
                <a:cubicBezTo>
                  <a:pt x="114852" y="113594"/>
                  <a:pt x="117913" y="104155"/>
                  <a:pt x="119165" y="92127"/>
                </a:cubicBezTo>
                <a:cubicBezTo>
                  <a:pt x="120000" y="83361"/>
                  <a:pt x="120000" y="74166"/>
                  <a:pt x="120000" y="59983"/>
                </a:cubicBezTo>
                <a:cubicBezTo>
                  <a:pt x="120000" y="45800"/>
                  <a:pt x="120000" y="36605"/>
                  <a:pt x="119165" y="27838"/>
                </a:cubicBezTo>
                <a:cubicBezTo>
                  <a:pt x="117913" y="15811"/>
                  <a:pt x="114852" y="6405"/>
                  <a:pt x="110935" y="2555"/>
                </a:cubicBezTo>
                <a:cubicBezTo>
                  <a:pt x="108080" y="5"/>
                  <a:pt x="105086" y="0"/>
                  <a:pt x="100468" y="0"/>
                </a:cubicBezTo>
                <a:lnTo>
                  <a:pt x="25012" y="0"/>
                </a:lnTo>
                <a:close/>
              </a:path>
            </a:pathLst>
          </a:custGeom>
          <a:solidFill>
            <a:srgbClr val="E5E5EA"/>
          </a:solidFill>
          <a:ln>
            <a:noFill/>
          </a:ln>
        </p:spPr>
        <p:txBody>
          <a:bodyPr anchorCtr="0" anchor="ctr" bIns="76200" lIns="76200" rIns="76200" tIns="76200">
            <a:noAutofit/>
          </a:bodyPr>
          <a:lstStyle/>
          <a:p>
            <a:pPr indent="12700" lvl="0" marL="0" marR="0" rtl="0" algn="l">
              <a:lnSpc>
                <a:spcPct val="90000"/>
              </a:lnSpc>
              <a:spcBef>
                <a:spcPts val="0"/>
              </a:spcBef>
              <a:buClr>
                <a:schemeClr val="dk1"/>
              </a:buClr>
              <a:buFont typeface="Arial"/>
              <a:buNone/>
            </a:pPr>
            <a:r>
              <a:t/>
            </a:r>
            <a:endParaRPr sz="1400">
              <a:solidFill>
                <a:srgbClr val="7C868D"/>
              </a:solidFill>
              <a:latin typeface="Arial"/>
              <a:ea typeface="Arial"/>
              <a:cs typeface="Arial"/>
              <a:sym typeface="Arial"/>
            </a:endParaRPr>
          </a:p>
        </p:txBody>
      </p:sp>
      <p:sp>
        <p:nvSpPr>
          <p:cNvPr id="1494" name="Shape 1494"/>
          <p:cNvSpPr/>
          <p:nvPr/>
        </p:nvSpPr>
        <p:spPr>
          <a:xfrm flipH="1">
            <a:off x="1040717" y="4293725"/>
            <a:ext cx="2829599" cy="528900"/>
          </a:xfrm>
          <a:custGeom>
            <a:pathLst>
              <a:path extrusionOk="0" h="120000" w="120000">
                <a:moveTo>
                  <a:pt x="25012" y="0"/>
                </a:moveTo>
                <a:cubicBezTo>
                  <a:pt x="20394" y="0"/>
                  <a:pt x="17400" y="5"/>
                  <a:pt x="14551" y="2555"/>
                </a:cubicBezTo>
                <a:cubicBezTo>
                  <a:pt x="10633" y="6405"/>
                  <a:pt x="7556" y="15811"/>
                  <a:pt x="6304" y="27838"/>
                </a:cubicBezTo>
                <a:cubicBezTo>
                  <a:pt x="5536" y="35966"/>
                  <a:pt x="5486" y="44855"/>
                  <a:pt x="5486" y="57361"/>
                </a:cubicBezTo>
                <a:lnTo>
                  <a:pt x="5397" y="57361"/>
                </a:lnTo>
                <a:lnTo>
                  <a:pt x="5319" y="92194"/>
                </a:lnTo>
                <a:cubicBezTo>
                  <a:pt x="5030" y="95522"/>
                  <a:pt x="4702" y="98794"/>
                  <a:pt x="4345" y="102044"/>
                </a:cubicBezTo>
                <a:cubicBezTo>
                  <a:pt x="4123" y="104044"/>
                  <a:pt x="3878" y="106033"/>
                  <a:pt x="3450" y="107694"/>
                </a:cubicBezTo>
                <a:cubicBezTo>
                  <a:pt x="2993" y="109450"/>
                  <a:pt x="2364" y="110688"/>
                  <a:pt x="1830" y="112133"/>
                </a:cubicBezTo>
                <a:cubicBezTo>
                  <a:pt x="1474" y="113083"/>
                  <a:pt x="1168" y="114338"/>
                  <a:pt x="734" y="114522"/>
                </a:cubicBezTo>
                <a:cubicBezTo>
                  <a:pt x="189" y="114744"/>
                  <a:pt x="-194" y="115750"/>
                  <a:pt x="100" y="116400"/>
                </a:cubicBezTo>
                <a:cubicBezTo>
                  <a:pt x="116" y="116444"/>
                  <a:pt x="144" y="116477"/>
                  <a:pt x="166" y="116505"/>
                </a:cubicBezTo>
                <a:cubicBezTo>
                  <a:pt x="951" y="117516"/>
                  <a:pt x="1808" y="117744"/>
                  <a:pt x="2659" y="117577"/>
                </a:cubicBezTo>
                <a:cubicBezTo>
                  <a:pt x="4412" y="117238"/>
                  <a:pt x="6076" y="115716"/>
                  <a:pt x="7662" y="113844"/>
                </a:cubicBezTo>
                <a:cubicBezTo>
                  <a:pt x="8558" y="112794"/>
                  <a:pt x="9437" y="111594"/>
                  <a:pt x="10300" y="110283"/>
                </a:cubicBezTo>
                <a:cubicBezTo>
                  <a:pt x="11535" y="113433"/>
                  <a:pt x="12976" y="115900"/>
                  <a:pt x="14551" y="117444"/>
                </a:cubicBezTo>
                <a:cubicBezTo>
                  <a:pt x="17400" y="119994"/>
                  <a:pt x="20394" y="120000"/>
                  <a:pt x="25012" y="120000"/>
                </a:cubicBezTo>
                <a:lnTo>
                  <a:pt x="100468" y="120000"/>
                </a:lnTo>
                <a:cubicBezTo>
                  <a:pt x="105086" y="120000"/>
                  <a:pt x="108080" y="119994"/>
                  <a:pt x="110935" y="117444"/>
                </a:cubicBezTo>
                <a:cubicBezTo>
                  <a:pt x="114852" y="113594"/>
                  <a:pt x="117913" y="104155"/>
                  <a:pt x="119165" y="92127"/>
                </a:cubicBezTo>
                <a:cubicBezTo>
                  <a:pt x="120000" y="83361"/>
                  <a:pt x="120000" y="74166"/>
                  <a:pt x="120000" y="59983"/>
                </a:cubicBezTo>
                <a:cubicBezTo>
                  <a:pt x="120000" y="45800"/>
                  <a:pt x="120000" y="36605"/>
                  <a:pt x="119165" y="27838"/>
                </a:cubicBezTo>
                <a:cubicBezTo>
                  <a:pt x="117913" y="15811"/>
                  <a:pt x="114852" y="6405"/>
                  <a:pt x="110935" y="2555"/>
                </a:cubicBezTo>
                <a:cubicBezTo>
                  <a:pt x="108080" y="5"/>
                  <a:pt x="105086" y="0"/>
                  <a:pt x="100468" y="0"/>
                </a:cubicBezTo>
                <a:lnTo>
                  <a:pt x="25012" y="0"/>
                </a:lnTo>
                <a:close/>
              </a:path>
            </a:pathLst>
          </a:custGeom>
          <a:solidFill>
            <a:srgbClr val="E5E5EA"/>
          </a:solidFill>
          <a:ln>
            <a:noFill/>
          </a:ln>
        </p:spPr>
        <p:txBody>
          <a:bodyPr anchorCtr="0" anchor="ctr" bIns="76200" lIns="76200" rIns="76200" tIns="76200">
            <a:noAutofit/>
          </a:bodyPr>
          <a:lstStyle/>
          <a:p>
            <a:pPr indent="12700" lvl="0" marL="0" marR="0" rtl="0" algn="l">
              <a:lnSpc>
                <a:spcPct val="90000"/>
              </a:lnSpc>
              <a:spcBef>
                <a:spcPts val="0"/>
              </a:spcBef>
              <a:buClr>
                <a:schemeClr val="dk1"/>
              </a:buClr>
              <a:buFont typeface="Arial"/>
              <a:buNone/>
            </a:pPr>
            <a:r>
              <a:t/>
            </a:r>
            <a:endParaRPr sz="1400">
              <a:solidFill>
                <a:schemeClr val="dk1"/>
              </a:solidFill>
              <a:latin typeface="Arial"/>
              <a:ea typeface="Arial"/>
              <a:cs typeface="Arial"/>
              <a:sym typeface="Arial"/>
            </a:endParaRPr>
          </a:p>
        </p:txBody>
      </p:sp>
      <p:sp>
        <p:nvSpPr>
          <p:cNvPr id="1495" name="Shape 1495"/>
          <p:cNvSpPr txBox="1"/>
          <p:nvPr/>
        </p:nvSpPr>
        <p:spPr>
          <a:xfrm>
            <a:off x="1179649" y="4293725"/>
            <a:ext cx="2435153" cy="5289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sz="1400">
                <a:solidFill>
                  <a:schemeClr val="dk1"/>
                </a:solidFill>
                <a:latin typeface="Arial"/>
                <a:ea typeface="Arial"/>
                <a:cs typeface="Arial"/>
                <a:sym typeface="Arial"/>
              </a:rPr>
              <a:t>How can I help you today?</a:t>
            </a:r>
          </a:p>
        </p:txBody>
      </p:sp>
      <p:sp>
        <p:nvSpPr>
          <p:cNvPr id="1496" name="Shape 1496"/>
          <p:cNvSpPr txBox="1"/>
          <p:nvPr/>
        </p:nvSpPr>
        <p:spPr>
          <a:xfrm>
            <a:off x="632102" y="3138550"/>
            <a:ext cx="2312148" cy="5289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sz="1400">
                <a:solidFill>
                  <a:schemeClr val="dk1"/>
                </a:solidFill>
                <a:latin typeface="Arial"/>
                <a:ea typeface="Arial"/>
                <a:cs typeface="Arial"/>
                <a:sym typeface="Arial"/>
              </a:rPr>
              <a:t>Can you hold while I look something up, please?</a:t>
            </a:r>
          </a:p>
        </p:txBody>
      </p:sp>
      <p:sp>
        <p:nvSpPr>
          <p:cNvPr id="1497" name="Shape 1497"/>
          <p:cNvSpPr/>
          <p:nvPr/>
        </p:nvSpPr>
        <p:spPr>
          <a:xfrm>
            <a:off x="7311075" y="1803900"/>
            <a:ext cx="3086700" cy="663600"/>
          </a:xfrm>
          <a:custGeom>
            <a:pathLst>
              <a:path extrusionOk="0" h="120000" w="120000">
                <a:moveTo>
                  <a:pt x="25012" y="0"/>
                </a:moveTo>
                <a:cubicBezTo>
                  <a:pt x="20394" y="0"/>
                  <a:pt x="17400" y="5"/>
                  <a:pt x="14551" y="2555"/>
                </a:cubicBezTo>
                <a:cubicBezTo>
                  <a:pt x="10633" y="6405"/>
                  <a:pt x="7556" y="15811"/>
                  <a:pt x="6304" y="27838"/>
                </a:cubicBezTo>
                <a:cubicBezTo>
                  <a:pt x="5536" y="35966"/>
                  <a:pt x="5486" y="44855"/>
                  <a:pt x="5486" y="57361"/>
                </a:cubicBezTo>
                <a:lnTo>
                  <a:pt x="5397" y="57361"/>
                </a:lnTo>
                <a:lnTo>
                  <a:pt x="5319" y="92194"/>
                </a:lnTo>
                <a:cubicBezTo>
                  <a:pt x="5030" y="95522"/>
                  <a:pt x="4702" y="98794"/>
                  <a:pt x="4345" y="102044"/>
                </a:cubicBezTo>
                <a:cubicBezTo>
                  <a:pt x="4123" y="104044"/>
                  <a:pt x="3878" y="106033"/>
                  <a:pt x="3450" y="107694"/>
                </a:cubicBezTo>
                <a:cubicBezTo>
                  <a:pt x="2993" y="109450"/>
                  <a:pt x="2364" y="110688"/>
                  <a:pt x="1830" y="112133"/>
                </a:cubicBezTo>
                <a:cubicBezTo>
                  <a:pt x="1474" y="113083"/>
                  <a:pt x="1168" y="114338"/>
                  <a:pt x="734" y="114522"/>
                </a:cubicBezTo>
                <a:cubicBezTo>
                  <a:pt x="189" y="114744"/>
                  <a:pt x="-194" y="115750"/>
                  <a:pt x="100" y="116400"/>
                </a:cubicBezTo>
                <a:cubicBezTo>
                  <a:pt x="116" y="116444"/>
                  <a:pt x="144" y="116477"/>
                  <a:pt x="166" y="116505"/>
                </a:cubicBezTo>
                <a:cubicBezTo>
                  <a:pt x="951" y="117516"/>
                  <a:pt x="1808" y="117744"/>
                  <a:pt x="2659" y="117577"/>
                </a:cubicBezTo>
                <a:cubicBezTo>
                  <a:pt x="4412" y="117238"/>
                  <a:pt x="6076" y="115716"/>
                  <a:pt x="7662" y="113844"/>
                </a:cubicBezTo>
                <a:cubicBezTo>
                  <a:pt x="8558" y="112794"/>
                  <a:pt x="9437" y="111594"/>
                  <a:pt x="10300" y="110283"/>
                </a:cubicBezTo>
                <a:cubicBezTo>
                  <a:pt x="11535" y="113433"/>
                  <a:pt x="12976" y="115900"/>
                  <a:pt x="14551" y="117444"/>
                </a:cubicBezTo>
                <a:cubicBezTo>
                  <a:pt x="17400" y="119994"/>
                  <a:pt x="20394" y="120000"/>
                  <a:pt x="25012" y="120000"/>
                </a:cubicBezTo>
                <a:lnTo>
                  <a:pt x="100468" y="120000"/>
                </a:lnTo>
                <a:cubicBezTo>
                  <a:pt x="105086" y="120000"/>
                  <a:pt x="108080" y="119994"/>
                  <a:pt x="110935" y="117444"/>
                </a:cubicBezTo>
                <a:cubicBezTo>
                  <a:pt x="114852" y="113594"/>
                  <a:pt x="117913" y="104155"/>
                  <a:pt x="119165" y="92127"/>
                </a:cubicBezTo>
                <a:cubicBezTo>
                  <a:pt x="120000" y="83361"/>
                  <a:pt x="120000" y="74166"/>
                  <a:pt x="120000" y="59983"/>
                </a:cubicBezTo>
                <a:cubicBezTo>
                  <a:pt x="120000" y="45800"/>
                  <a:pt x="120000" y="36605"/>
                  <a:pt x="119165" y="27838"/>
                </a:cubicBezTo>
                <a:cubicBezTo>
                  <a:pt x="117913" y="15811"/>
                  <a:pt x="114852" y="6405"/>
                  <a:pt x="110935" y="2555"/>
                </a:cubicBezTo>
                <a:cubicBezTo>
                  <a:pt x="108080" y="5"/>
                  <a:pt x="105086" y="0"/>
                  <a:pt x="100468" y="0"/>
                </a:cubicBezTo>
                <a:lnTo>
                  <a:pt x="25012" y="0"/>
                </a:lnTo>
                <a:close/>
              </a:path>
            </a:pathLst>
          </a:custGeom>
          <a:solidFill>
            <a:srgbClr val="E5E5EA"/>
          </a:solidFill>
          <a:ln>
            <a:noFill/>
          </a:ln>
        </p:spPr>
        <p:txBody>
          <a:bodyPr anchorCtr="0" anchor="ctr" bIns="76200" lIns="76200" rIns="76200" tIns="76200">
            <a:noAutofit/>
          </a:bodyPr>
          <a:lstStyle/>
          <a:p>
            <a:pPr indent="12700" lvl="0" marL="0" marR="0" rtl="0" algn="l">
              <a:lnSpc>
                <a:spcPct val="90000"/>
              </a:lnSpc>
              <a:spcBef>
                <a:spcPts val="0"/>
              </a:spcBef>
              <a:buClr>
                <a:srgbClr val="000000"/>
              </a:buClr>
              <a:buFont typeface="Arial"/>
              <a:buNone/>
            </a:pPr>
            <a:r>
              <a:t/>
            </a:r>
            <a:endParaRPr sz="1400">
              <a:solidFill>
                <a:srgbClr val="7C868D"/>
              </a:solidFill>
              <a:latin typeface="Arial"/>
              <a:ea typeface="Arial"/>
              <a:cs typeface="Arial"/>
              <a:sym typeface="Arial"/>
            </a:endParaRPr>
          </a:p>
        </p:txBody>
      </p:sp>
      <p:sp>
        <p:nvSpPr>
          <p:cNvPr id="1498" name="Shape 1498"/>
          <p:cNvSpPr txBox="1"/>
          <p:nvPr/>
        </p:nvSpPr>
        <p:spPr>
          <a:xfrm>
            <a:off x="7536767" y="1803900"/>
            <a:ext cx="2727608" cy="6636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sz="1400">
                <a:solidFill>
                  <a:schemeClr val="dk1"/>
                </a:solidFill>
                <a:latin typeface="Arial"/>
                <a:ea typeface="Arial"/>
                <a:cs typeface="Arial"/>
                <a:sym typeface="Arial"/>
              </a:rPr>
              <a:t>Let me transfer you to one of our specialists. Can you hold?</a:t>
            </a:r>
          </a:p>
        </p:txBody>
      </p:sp>
      <p:sp>
        <p:nvSpPr>
          <p:cNvPr id="1499" name="Shape 1499"/>
          <p:cNvSpPr/>
          <p:nvPr/>
        </p:nvSpPr>
        <p:spPr>
          <a:xfrm flipH="1">
            <a:off x="1368286" y="2037800"/>
            <a:ext cx="3086699" cy="528900"/>
          </a:xfrm>
          <a:custGeom>
            <a:pathLst>
              <a:path extrusionOk="0" h="120000" w="120000">
                <a:moveTo>
                  <a:pt x="25012" y="0"/>
                </a:moveTo>
                <a:cubicBezTo>
                  <a:pt x="20394" y="0"/>
                  <a:pt x="17400" y="5"/>
                  <a:pt x="14551" y="2555"/>
                </a:cubicBezTo>
                <a:cubicBezTo>
                  <a:pt x="10633" y="6405"/>
                  <a:pt x="7556" y="15811"/>
                  <a:pt x="6304" y="27838"/>
                </a:cubicBezTo>
                <a:cubicBezTo>
                  <a:pt x="5536" y="35966"/>
                  <a:pt x="5486" y="44855"/>
                  <a:pt x="5486" y="57361"/>
                </a:cubicBezTo>
                <a:lnTo>
                  <a:pt x="5397" y="57361"/>
                </a:lnTo>
                <a:lnTo>
                  <a:pt x="5319" y="92194"/>
                </a:lnTo>
                <a:cubicBezTo>
                  <a:pt x="5030" y="95522"/>
                  <a:pt x="4702" y="98794"/>
                  <a:pt x="4345" y="102044"/>
                </a:cubicBezTo>
                <a:cubicBezTo>
                  <a:pt x="4123" y="104044"/>
                  <a:pt x="3878" y="106033"/>
                  <a:pt x="3450" y="107694"/>
                </a:cubicBezTo>
                <a:cubicBezTo>
                  <a:pt x="2993" y="109450"/>
                  <a:pt x="2364" y="110688"/>
                  <a:pt x="1830" y="112133"/>
                </a:cubicBezTo>
                <a:cubicBezTo>
                  <a:pt x="1474" y="113083"/>
                  <a:pt x="1168" y="114338"/>
                  <a:pt x="734" y="114522"/>
                </a:cubicBezTo>
                <a:cubicBezTo>
                  <a:pt x="189" y="114744"/>
                  <a:pt x="-194" y="115750"/>
                  <a:pt x="100" y="116400"/>
                </a:cubicBezTo>
                <a:cubicBezTo>
                  <a:pt x="116" y="116444"/>
                  <a:pt x="144" y="116477"/>
                  <a:pt x="166" y="116505"/>
                </a:cubicBezTo>
                <a:cubicBezTo>
                  <a:pt x="951" y="117516"/>
                  <a:pt x="1808" y="117744"/>
                  <a:pt x="2659" y="117577"/>
                </a:cubicBezTo>
                <a:cubicBezTo>
                  <a:pt x="4412" y="117238"/>
                  <a:pt x="6076" y="115716"/>
                  <a:pt x="7662" y="113844"/>
                </a:cubicBezTo>
                <a:cubicBezTo>
                  <a:pt x="8558" y="112794"/>
                  <a:pt x="9437" y="111594"/>
                  <a:pt x="10300" y="110283"/>
                </a:cubicBezTo>
                <a:cubicBezTo>
                  <a:pt x="11535" y="113433"/>
                  <a:pt x="12976" y="115900"/>
                  <a:pt x="14551" y="117444"/>
                </a:cubicBezTo>
                <a:cubicBezTo>
                  <a:pt x="17400" y="119994"/>
                  <a:pt x="20394" y="120000"/>
                  <a:pt x="25012" y="120000"/>
                </a:cubicBezTo>
                <a:lnTo>
                  <a:pt x="100468" y="120000"/>
                </a:lnTo>
                <a:cubicBezTo>
                  <a:pt x="105086" y="120000"/>
                  <a:pt x="108080" y="119994"/>
                  <a:pt x="110935" y="117444"/>
                </a:cubicBezTo>
                <a:cubicBezTo>
                  <a:pt x="114852" y="113594"/>
                  <a:pt x="117913" y="104155"/>
                  <a:pt x="119165" y="92127"/>
                </a:cubicBezTo>
                <a:cubicBezTo>
                  <a:pt x="120000" y="83361"/>
                  <a:pt x="120000" y="74166"/>
                  <a:pt x="120000" y="59983"/>
                </a:cubicBezTo>
                <a:cubicBezTo>
                  <a:pt x="120000" y="45800"/>
                  <a:pt x="120000" y="36605"/>
                  <a:pt x="119165" y="27838"/>
                </a:cubicBezTo>
                <a:cubicBezTo>
                  <a:pt x="117913" y="15811"/>
                  <a:pt x="114852" y="6405"/>
                  <a:pt x="110935" y="2555"/>
                </a:cubicBezTo>
                <a:cubicBezTo>
                  <a:pt x="108080" y="5"/>
                  <a:pt x="105086" y="0"/>
                  <a:pt x="100468" y="0"/>
                </a:cubicBezTo>
                <a:lnTo>
                  <a:pt x="25012" y="0"/>
                </a:lnTo>
                <a:close/>
              </a:path>
            </a:pathLst>
          </a:custGeom>
          <a:solidFill>
            <a:srgbClr val="E5E5EA"/>
          </a:solidFill>
          <a:ln>
            <a:noFill/>
          </a:ln>
        </p:spPr>
        <p:txBody>
          <a:bodyPr anchorCtr="0" anchor="ctr" bIns="76200" lIns="76200" rIns="76200" tIns="76200">
            <a:noAutofit/>
          </a:bodyPr>
          <a:lstStyle/>
          <a:p>
            <a:pPr indent="12700" lvl="0" marL="0" marR="0" rtl="0" algn="l">
              <a:lnSpc>
                <a:spcPct val="90000"/>
              </a:lnSpc>
              <a:spcBef>
                <a:spcPts val="0"/>
              </a:spcBef>
              <a:buClr>
                <a:schemeClr val="dk1"/>
              </a:buClr>
              <a:buFont typeface="Arial"/>
              <a:buNone/>
            </a:pPr>
            <a:r>
              <a:t/>
            </a:r>
            <a:endParaRPr sz="1400">
              <a:solidFill>
                <a:schemeClr val="dk1"/>
              </a:solidFill>
              <a:latin typeface="Arial"/>
              <a:ea typeface="Arial"/>
              <a:cs typeface="Arial"/>
              <a:sym typeface="Arial"/>
            </a:endParaRPr>
          </a:p>
        </p:txBody>
      </p:sp>
      <p:sp>
        <p:nvSpPr>
          <p:cNvPr id="1500" name="Shape 1500"/>
          <p:cNvSpPr txBox="1"/>
          <p:nvPr/>
        </p:nvSpPr>
        <p:spPr>
          <a:xfrm>
            <a:off x="1449425" y="2037800"/>
            <a:ext cx="2798887" cy="528900"/>
          </a:xfrm>
          <a:prstGeom prst="rect">
            <a:avLst/>
          </a:prstGeom>
          <a:noFill/>
          <a:ln>
            <a:noFill/>
          </a:ln>
        </p:spPr>
        <p:txBody>
          <a:bodyPr anchorCtr="0" anchor="ctr" bIns="91425" lIns="91425" rIns="91425" tIns="91425">
            <a:noAutofit/>
          </a:bodyPr>
          <a:lstStyle/>
          <a:p>
            <a:pPr indent="0" lvl="0" marL="0" marR="0" rtl="0" algn="l">
              <a:spcBef>
                <a:spcPts val="0"/>
              </a:spcBef>
              <a:buClr>
                <a:srgbClr val="000000"/>
              </a:buClr>
              <a:buSzPct val="25000"/>
              <a:buFont typeface="Arial"/>
              <a:buNone/>
            </a:pPr>
            <a:r>
              <a:rPr lang="en-US" sz="1400">
                <a:solidFill>
                  <a:schemeClr val="dk1"/>
                </a:solidFill>
                <a:latin typeface="Arial"/>
                <a:ea typeface="Arial"/>
                <a:cs typeface="Arial"/>
                <a:sym typeface="Arial"/>
              </a:rPr>
              <a:t>Hello, who am I speaking with?</a:t>
            </a:r>
          </a:p>
        </p:txBody>
      </p:sp>
      <p:grpSp>
        <p:nvGrpSpPr>
          <p:cNvPr id="1501" name="Shape 1501"/>
          <p:cNvGrpSpPr/>
          <p:nvPr/>
        </p:nvGrpSpPr>
        <p:grpSpPr>
          <a:xfrm>
            <a:off x="9831600" y="4812121"/>
            <a:ext cx="2031624" cy="1846200"/>
            <a:chOff x="6630042" y="3606632"/>
            <a:chExt cx="2031624" cy="1846200"/>
          </a:xfrm>
        </p:grpSpPr>
        <p:pic>
          <p:nvPicPr>
            <p:cNvPr id="1502" name="Shape 1502"/>
            <p:cNvPicPr preferRelativeResize="0"/>
            <p:nvPr/>
          </p:nvPicPr>
          <p:blipFill rotWithShape="1">
            <a:blip r:embed="rId4">
              <a:alphaModFix/>
            </a:blip>
            <a:srcRect b="34996" l="20536" r="20535" t="7922"/>
            <a:stretch/>
          </p:blipFill>
          <p:spPr>
            <a:xfrm>
              <a:off x="6645204" y="3606632"/>
              <a:ext cx="2001300" cy="1846200"/>
            </a:xfrm>
            <a:prstGeom prst="rect">
              <a:avLst/>
            </a:prstGeom>
            <a:noFill/>
            <a:ln>
              <a:noFill/>
            </a:ln>
          </p:spPr>
        </p:pic>
        <p:sp>
          <p:nvSpPr>
            <p:cNvPr id="1503" name="Shape 1503"/>
            <p:cNvSpPr/>
            <p:nvPr/>
          </p:nvSpPr>
          <p:spPr>
            <a:xfrm>
              <a:off x="6630042" y="4250366"/>
              <a:ext cx="2031624" cy="441300"/>
            </a:xfrm>
            <a:prstGeom prst="rect">
              <a:avLst/>
            </a:prstGeom>
            <a:noFill/>
            <a:ln>
              <a:noFill/>
            </a:ln>
          </p:spPr>
          <p:txBody>
            <a:bodyPr anchorCtr="0" anchor="ctr" bIns="35700" lIns="35700" rIns="35700" tIns="35700">
              <a:noAutofit/>
            </a:bodyPr>
            <a:lstStyle/>
            <a:p>
              <a:pPr indent="0" lvl="0" marL="0" marR="0" rtl="0" algn="ctr">
                <a:spcBef>
                  <a:spcPts val="0"/>
                </a:spcBef>
                <a:buClr>
                  <a:srgbClr val="FFFFFF"/>
                </a:buClr>
                <a:buSzPct val="25000"/>
                <a:buFont typeface="Arial"/>
                <a:buNone/>
              </a:pPr>
              <a:r>
                <a:rPr lang="en-US" sz="1200">
                  <a:solidFill>
                    <a:srgbClr val="FFFFFF"/>
                  </a:solidFill>
                  <a:latin typeface="Arial"/>
                  <a:ea typeface="Arial"/>
                  <a:cs typeface="Arial"/>
                  <a:sym typeface="Arial"/>
                </a:rPr>
                <a:t>of customers would prefer to self-serve before dealing with a service agent</a:t>
              </a:r>
            </a:p>
          </p:txBody>
        </p:sp>
        <p:sp>
          <p:nvSpPr>
            <p:cNvPr id="1504" name="Shape 1504"/>
            <p:cNvSpPr/>
            <p:nvPr/>
          </p:nvSpPr>
          <p:spPr>
            <a:xfrm>
              <a:off x="7200359" y="3765894"/>
              <a:ext cx="890992" cy="475199"/>
            </a:xfrm>
            <a:prstGeom prst="rect">
              <a:avLst/>
            </a:prstGeom>
            <a:noFill/>
            <a:ln>
              <a:noFill/>
            </a:ln>
          </p:spPr>
          <p:txBody>
            <a:bodyPr anchorCtr="0" anchor="ctr" bIns="35700" lIns="35700" rIns="35700" tIns="35700">
              <a:noAutofit/>
            </a:bodyPr>
            <a:lstStyle/>
            <a:p>
              <a:pPr indent="0" lvl="0" marL="0" marR="0" rtl="0" algn="ctr">
                <a:spcBef>
                  <a:spcPts val="0"/>
                </a:spcBef>
                <a:buClr>
                  <a:srgbClr val="FFFFFF"/>
                </a:buClr>
                <a:buSzPct val="25000"/>
                <a:buFont typeface="Arial"/>
                <a:buNone/>
              </a:pPr>
              <a:r>
                <a:rPr lang="en-US" sz="3000">
                  <a:solidFill>
                    <a:srgbClr val="FFFFFF"/>
                  </a:solidFill>
                  <a:latin typeface="Arial"/>
                  <a:ea typeface="Arial"/>
                  <a:cs typeface="Arial"/>
                  <a:sym typeface="Arial"/>
                </a:rPr>
                <a:t>81</a:t>
              </a:r>
              <a:r>
                <a:rPr lang="en-US" sz="1600">
                  <a:solidFill>
                    <a:srgbClr val="FFFFFF"/>
                  </a:solidFill>
                  <a:latin typeface="Arial"/>
                  <a:ea typeface="Arial"/>
                  <a:cs typeface="Arial"/>
                  <a:sym typeface="Arial"/>
                </a:rPr>
                <a:t>%</a:t>
              </a:r>
            </a:p>
          </p:txBody>
        </p:sp>
      </p:grpSp>
      <p:sp>
        <p:nvSpPr>
          <p:cNvPr id="1505" name="Shape 1505"/>
          <p:cNvSpPr/>
          <p:nvPr/>
        </p:nvSpPr>
        <p:spPr>
          <a:xfrm>
            <a:off x="8023025" y="4145500"/>
            <a:ext cx="2319300" cy="596399"/>
          </a:xfrm>
          <a:custGeom>
            <a:pathLst>
              <a:path extrusionOk="0" h="120000" w="120000">
                <a:moveTo>
                  <a:pt x="25012" y="0"/>
                </a:moveTo>
                <a:cubicBezTo>
                  <a:pt x="20394" y="0"/>
                  <a:pt x="17400" y="5"/>
                  <a:pt x="14551" y="2555"/>
                </a:cubicBezTo>
                <a:cubicBezTo>
                  <a:pt x="10633" y="6405"/>
                  <a:pt x="7556" y="15811"/>
                  <a:pt x="6304" y="27838"/>
                </a:cubicBezTo>
                <a:cubicBezTo>
                  <a:pt x="5536" y="35966"/>
                  <a:pt x="5486" y="44855"/>
                  <a:pt x="5486" y="57361"/>
                </a:cubicBezTo>
                <a:lnTo>
                  <a:pt x="5397" y="57361"/>
                </a:lnTo>
                <a:lnTo>
                  <a:pt x="5319" y="92194"/>
                </a:lnTo>
                <a:cubicBezTo>
                  <a:pt x="5030" y="95522"/>
                  <a:pt x="4702" y="98794"/>
                  <a:pt x="4345" y="102044"/>
                </a:cubicBezTo>
                <a:cubicBezTo>
                  <a:pt x="4123" y="104044"/>
                  <a:pt x="3878" y="106033"/>
                  <a:pt x="3450" y="107694"/>
                </a:cubicBezTo>
                <a:cubicBezTo>
                  <a:pt x="2993" y="109450"/>
                  <a:pt x="2364" y="110688"/>
                  <a:pt x="1830" y="112133"/>
                </a:cubicBezTo>
                <a:cubicBezTo>
                  <a:pt x="1474" y="113083"/>
                  <a:pt x="1168" y="114338"/>
                  <a:pt x="734" y="114522"/>
                </a:cubicBezTo>
                <a:cubicBezTo>
                  <a:pt x="189" y="114744"/>
                  <a:pt x="-194" y="115750"/>
                  <a:pt x="100" y="116400"/>
                </a:cubicBezTo>
                <a:cubicBezTo>
                  <a:pt x="116" y="116444"/>
                  <a:pt x="144" y="116477"/>
                  <a:pt x="166" y="116505"/>
                </a:cubicBezTo>
                <a:cubicBezTo>
                  <a:pt x="951" y="117516"/>
                  <a:pt x="1808" y="117744"/>
                  <a:pt x="2659" y="117577"/>
                </a:cubicBezTo>
                <a:cubicBezTo>
                  <a:pt x="4412" y="117238"/>
                  <a:pt x="6076" y="115716"/>
                  <a:pt x="7662" y="113844"/>
                </a:cubicBezTo>
                <a:cubicBezTo>
                  <a:pt x="8558" y="112794"/>
                  <a:pt x="9437" y="111594"/>
                  <a:pt x="10300" y="110283"/>
                </a:cubicBezTo>
                <a:cubicBezTo>
                  <a:pt x="11535" y="113433"/>
                  <a:pt x="12976" y="115900"/>
                  <a:pt x="14551" y="117444"/>
                </a:cubicBezTo>
                <a:cubicBezTo>
                  <a:pt x="17400" y="119994"/>
                  <a:pt x="20394" y="120000"/>
                  <a:pt x="25012" y="120000"/>
                </a:cubicBezTo>
                <a:lnTo>
                  <a:pt x="100468" y="120000"/>
                </a:lnTo>
                <a:cubicBezTo>
                  <a:pt x="105086" y="120000"/>
                  <a:pt x="108080" y="119994"/>
                  <a:pt x="110935" y="117444"/>
                </a:cubicBezTo>
                <a:cubicBezTo>
                  <a:pt x="114852" y="113594"/>
                  <a:pt x="117913" y="104155"/>
                  <a:pt x="119165" y="92127"/>
                </a:cubicBezTo>
                <a:cubicBezTo>
                  <a:pt x="120000" y="83361"/>
                  <a:pt x="120000" y="74166"/>
                  <a:pt x="120000" y="59983"/>
                </a:cubicBezTo>
                <a:cubicBezTo>
                  <a:pt x="120000" y="45800"/>
                  <a:pt x="120000" y="36605"/>
                  <a:pt x="119165" y="27838"/>
                </a:cubicBezTo>
                <a:cubicBezTo>
                  <a:pt x="117913" y="15811"/>
                  <a:pt x="114852" y="6405"/>
                  <a:pt x="110935" y="2555"/>
                </a:cubicBezTo>
                <a:cubicBezTo>
                  <a:pt x="108080" y="5"/>
                  <a:pt x="105086" y="0"/>
                  <a:pt x="100468" y="0"/>
                </a:cubicBezTo>
                <a:lnTo>
                  <a:pt x="25012" y="0"/>
                </a:lnTo>
                <a:close/>
              </a:path>
            </a:pathLst>
          </a:custGeom>
          <a:solidFill>
            <a:srgbClr val="E5E5EA"/>
          </a:solidFill>
          <a:ln>
            <a:noFill/>
          </a:ln>
        </p:spPr>
        <p:txBody>
          <a:bodyPr anchorCtr="0" anchor="ctr" bIns="76200" lIns="76200" rIns="76200" tIns="76200">
            <a:noAutofit/>
          </a:bodyPr>
          <a:lstStyle/>
          <a:p>
            <a:pPr indent="12700" lvl="0" marL="0" marR="0" rtl="0" algn="l">
              <a:lnSpc>
                <a:spcPct val="90000"/>
              </a:lnSpc>
              <a:spcBef>
                <a:spcPts val="0"/>
              </a:spcBef>
              <a:buClr>
                <a:schemeClr val="dk1"/>
              </a:buClr>
              <a:buFont typeface="Arial"/>
              <a:buNone/>
            </a:pPr>
            <a:r>
              <a:t/>
            </a:r>
            <a:endParaRPr sz="1400">
              <a:solidFill>
                <a:srgbClr val="7C868D"/>
              </a:solidFill>
              <a:latin typeface="Arial"/>
              <a:ea typeface="Arial"/>
              <a:cs typeface="Arial"/>
              <a:sym typeface="Arial"/>
            </a:endParaRPr>
          </a:p>
        </p:txBody>
      </p:sp>
      <p:sp>
        <p:nvSpPr>
          <p:cNvPr id="1506" name="Shape 1506"/>
          <p:cNvSpPr txBox="1"/>
          <p:nvPr/>
        </p:nvSpPr>
        <p:spPr>
          <a:xfrm>
            <a:off x="8237300" y="4179250"/>
            <a:ext cx="2027000" cy="5289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sz="1400">
                <a:solidFill>
                  <a:schemeClr val="dk1"/>
                </a:solidFill>
                <a:latin typeface="Arial"/>
                <a:ea typeface="Arial"/>
                <a:cs typeface="Arial"/>
                <a:sym typeface="Arial"/>
              </a:rPr>
              <a:t>Can you tell me about your problem?</a:t>
            </a:r>
          </a:p>
        </p:txBody>
      </p:sp>
      <p:sp>
        <p:nvSpPr>
          <p:cNvPr id="1507" name="Shape 1507"/>
          <p:cNvSpPr/>
          <p:nvPr/>
        </p:nvSpPr>
        <p:spPr>
          <a:xfrm>
            <a:off x="7971725" y="3062186"/>
            <a:ext cx="3086700" cy="596399"/>
          </a:xfrm>
          <a:custGeom>
            <a:pathLst>
              <a:path extrusionOk="0" h="120000" w="120000">
                <a:moveTo>
                  <a:pt x="25012" y="0"/>
                </a:moveTo>
                <a:cubicBezTo>
                  <a:pt x="20394" y="0"/>
                  <a:pt x="17400" y="5"/>
                  <a:pt x="14551" y="2555"/>
                </a:cubicBezTo>
                <a:cubicBezTo>
                  <a:pt x="10633" y="6405"/>
                  <a:pt x="7556" y="15811"/>
                  <a:pt x="6304" y="27838"/>
                </a:cubicBezTo>
                <a:cubicBezTo>
                  <a:pt x="5536" y="35966"/>
                  <a:pt x="5486" y="44855"/>
                  <a:pt x="5486" y="57361"/>
                </a:cubicBezTo>
                <a:lnTo>
                  <a:pt x="5397" y="57361"/>
                </a:lnTo>
                <a:lnTo>
                  <a:pt x="5319" y="92194"/>
                </a:lnTo>
                <a:cubicBezTo>
                  <a:pt x="5030" y="95522"/>
                  <a:pt x="4702" y="98794"/>
                  <a:pt x="4345" y="102044"/>
                </a:cubicBezTo>
                <a:cubicBezTo>
                  <a:pt x="4123" y="104044"/>
                  <a:pt x="3878" y="106033"/>
                  <a:pt x="3450" y="107694"/>
                </a:cubicBezTo>
                <a:cubicBezTo>
                  <a:pt x="2993" y="109450"/>
                  <a:pt x="2364" y="110688"/>
                  <a:pt x="1830" y="112133"/>
                </a:cubicBezTo>
                <a:cubicBezTo>
                  <a:pt x="1474" y="113083"/>
                  <a:pt x="1168" y="114338"/>
                  <a:pt x="734" y="114522"/>
                </a:cubicBezTo>
                <a:cubicBezTo>
                  <a:pt x="189" y="114744"/>
                  <a:pt x="-194" y="115750"/>
                  <a:pt x="100" y="116400"/>
                </a:cubicBezTo>
                <a:cubicBezTo>
                  <a:pt x="116" y="116444"/>
                  <a:pt x="144" y="116477"/>
                  <a:pt x="166" y="116505"/>
                </a:cubicBezTo>
                <a:cubicBezTo>
                  <a:pt x="951" y="117516"/>
                  <a:pt x="1808" y="117744"/>
                  <a:pt x="2659" y="117577"/>
                </a:cubicBezTo>
                <a:cubicBezTo>
                  <a:pt x="4412" y="117238"/>
                  <a:pt x="6076" y="115716"/>
                  <a:pt x="7662" y="113844"/>
                </a:cubicBezTo>
                <a:cubicBezTo>
                  <a:pt x="8558" y="112794"/>
                  <a:pt x="9437" y="111594"/>
                  <a:pt x="10300" y="110283"/>
                </a:cubicBezTo>
                <a:cubicBezTo>
                  <a:pt x="11535" y="113433"/>
                  <a:pt x="12976" y="115900"/>
                  <a:pt x="14551" y="117444"/>
                </a:cubicBezTo>
                <a:cubicBezTo>
                  <a:pt x="17400" y="119994"/>
                  <a:pt x="20394" y="120000"/>
                  <a:pt x="25012" y="120000"/>
                </a:cubicBezTo>
                <a:lnTo>
                  <a:pt x="100468" y="120000"/>
                </a:lnTo>
                <a:cubicBezTo>
                  <a:pt x="105086" y="120000"/>
                  <a:pt x="108080" y="119994"/>
                  <a:pt x="110935" y="117444"/>
                </a:cubicBezTo>
                <a:cubicBezTo>
                  <a:pt x="114852" y="113594"/>
                  <a:pt x="117913" y="104155"/>
                  <a:pt x="119165" y="92127"/>
                </a:cubicBezTo>
                <a:cubicBezTo>
                  <a:pt x="120000" y="83361"/>
                  <a:pt x="120000" y="74166"/>
                  <a:pt x="120000" y="59983"/>
                </a:cubicBezTo>
                <a:cubicBezTo>
                  <a:pt x="120000" y="45800"/>
                  <a:pt x="120000" y="36605"/>
                  <a:pt x="119165" y="27838"/>
                </a:cubicBezTo>
                <a:cubicBezTo>
                  <a:pt x="117913" y="15811"/>
                  <a:pt x="114852" y="6405"/>
                  <a:pt x="110935" y="2555"/>
                </a:cubicBezTo>
                <a:cubicBezTo>
                  <a:pt x="108080" y="5"/>
                  <a:pt x="105086" y="0"/>
                  <a:pt x="100468" y="0"/>
                </a:cubicBezTo>
                <a:lnTo>
                  <a:pt x="25012" y="0"/>
                </a:lnTo>
                <a:close/>
              </a:path>
            </a:pathLst>
          </a:custGeom>
          <a:solidFill>
            <a:srgbClr val="E5E5EA"/>
          </a:solidFill>
          <a:ln>
            <a:noFill/>
          </a:ln>
        </p:spPr>
        <p:txBody>
          <a:bodyPr anchorCtr="0" anchor="ctr" bIns="76200" lIns="76200" rIns="76200" tIns="76200">
            <a:noAutofit/>
          </a:bodyPr>
          <a:lstStyle/>
          <a:p>
            <a:pPr indent="12700" lvl="0" marL="0" marR="0" rtl="0" algn="l">
              <a:lnSpc>
                <a:spcPct val="90000"/>
              </a:lnSpc>
              <a:spcBef>
                <a:spcPts val="0"/>
              </a:spcBef>
              <a:buClr>
                <a:schemeClr val="dk1"/>
              </a:buClr>
              <a:buFont typeface="Arial"/>
              <a:buNone/>
            </a:pPr>
            <a:r>
              <a:t/>
            </a:r>
            <a:endParaRPr sz="1400">
              <a:solidFill>
                <a:srgbClr val="7C868D"/>
              </a:solidFill>
              <a:latin typeface="Arial"/>
              <a:ea typeface="Arial"/>
              <a:cs typeface="Arial"/>
              <a:sym typeface="Arial"/>
            </a:endParaRPr>
          </a:p>
        </p:txBody>
      </p:sp>
      <p:sp>
        <p:nvSpPr>
          <p:cNvPr id="1508" name="Shape 1508"/>
          <p:cNvSpPr txBox="1"/>
          <p:nvPr/>
        </p:nvSpPr>
        <p:spPr>
          <a:xfrm>
            <a:off x="8237300" y="3095936"/>
            <a:ext cx="2839074" cy="5289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sz="1400">
                <a:solidFill>
                  <a:schemeClr val="dk1"/>
                </a:solidFill>
                <a:latin typeface="Arial"/>
                <a:ea typeface="Arial"/>
                <a:cs typeface="Arial"/>
                <a:sym typeface="Arial"/>
              </a:rPr>
              <a:t>Have you tried following our troubleshooting instructions?</a:t>
            </a:r>
          </a:p>
        </p:txBody>
      </p:sp>
      <p:sp>
        <p:nvSpPr>
          <p:cNvPr id="1509" name="Shape 1509"/>
          <p:cNvSpPr txBox="1"/>
          <p:nvPr/>
        </p:nvSpPr>
        <p:spPr>
          <a:xfrm>
            <a:off x="-3" y="6613614"/>
            <a:ext cx="10783799" cy="450299"/>
          </a:xfrm>
          <a:prstGeom prst="rect">
            <a:avLst/>
          </a:prstGeom>
          <a:noFill/>
          <a:ln>
            <a:noFill/>
          </a:ln>
        </p:spPr>
        <p:txBody>
          <a:bodyPr anchorCtr="0" anchor="t" bIns="45700" lIns="91425" rIns="91425" tIns="45700">
            <a:noAutofit/>
          </a:bodyPr>
          <a:lstStyle/>
          <a:p>
            <a:pPr indent="0" lvl="0" marL="0" marR="0" rtl="0" algn="l">
              <a:spcBef>
                <a:spcPts val="0"/>
              </a:spcBef>
              <a:buClr>
                <a:srgbClr val="FFFFFF"/>
              </a:buClr>
              <a:buSzPct val="25000"/>
              <a:buFont typeface="Arial"/>
              <a:buNone/>
            </a:pPr>
            <a:r>
              <a:rPr lang="en-US" sz="950">
                <a:solidFill>
                  <a:srgbClr val="FFFFFF"/>
                </a:solidFill>
                <a:latin typeface="Arial"/>
                <a:ea typeface="Arial"/>
                <a:cs typeface="Arial"/>
                <a:sym typeface="Arial"/>
              </a:rPr>
              <a:t>Source: HBR</a:t>
            </a:r>
          </a:p>
        </p:txBody>
      </p:sp>
      <p:pic>
        <p:nvPicPr>
          <p:cNvPr id="1510" name="Shape 1510"/>
          <p:cNvPicPr preferRelativeResize="0"/>
          <p:nvPr/>
        </p:nvPicPr>
        <p:blipFill rotWithShape="1">
          <a:blip r:embed="rId5">
            <a:alphaModFix/>
          </a:blip>
          <a:srcRect b="0" l="0" r="0" t="0"/>
          <a:stretch/>
        </p:blipFill>
        <p:spPr>
          <a:xfrm>
            <a:off x="463100" y="5252998"/>
            <a:ext cx="842400" cy="1297799"/>
          </a:xfrm>
          <a:prstGeom prst="rect">
            <a:avLst/>
          </a:prstGeom>
          <a:noFill/>
          <a:ln>
            <a:noFill/>
          </a:ln>
        </p:spPr>
      </p:pic>
      <p:pic>
        <p:nvPicPr>
          <p:cNvPr descr="Baloon-Weinstein-and-Astro.png" id="1511" name="Shape 1511"/>
          <p:cNvPicPr preferRelativeResize="0"/>
          <p:nvPr/>
        </p:nvPicPr>
        <p:blipFill rotWithShape="1">
          <a:blip r:embed="rId6">
            <a:alphaModFix/>
          </a:blip>
          <a:srcRect b="0" l="0" r="0" t="0"/>
          <a:stretch/>
        </p:blipFill>
        <p:spPr>
          <a:xfrm>
            <a:off x="10651889" y="424097"/>
            <a:ext cx="864300" cy="1160399"/>
          </a:xfrm>
          <a:prstGeom prst="rect">
            <a:avLst/>
          </a:prstGeom>
          <a:noFill/>
          <a:ln>
            <a:noFill/>
          </a:ln>
        </p:spPr>
      </p:pic>
      <p:sp>
        <p:nvSpPr>
          <p:cNvPr id="1512" name="Shape 1512"/>
          <p:cNvSpPr/>
          <p:nvPr/>
        </p:nvSpPr>
        <p:spPr>
          <a:xfrm>
            <a:off x="9955243" y="6550803"/>
            <a:ext cx="244500" cy="107399"/>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sp>
        <p:nvSpPr>
          <p:cNvPr id="1513" name="Shape 1513"/>
          <p:cNvSpPr/>
          <p:nvPr/>
        </p:nvSpPr>
        <p:spPr>
          <a:xfrm>
            <a:off x="11516193" y="6550803"/>
            <a:ext cx="244500" cy="107399"/>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grpSp>
        <p:nvGrpSpPr>
          <p:cNvPr id="1514" name="Shape 1514"/>
          <p:cNvGrpSpPr/>
          <p:nvPr/>
        </p:nvGrpSpPr>
        <p:grpSpPr>
          <a:xfrm>
            <a:off x="4173120" y="2373171"/>
            <a:ext cx="3624415" cy="4034822"/>
            <a:chOff x="4397658" y="2594459"/>
            <a:chExt cx="2873100" cy="3198433"/>
          </a:xfrm>
        </p:grpSpPr>
        <p:sp>
          <p:nvSpPr>
            <p:cNvPr id="1515" name="Shape 1515"/>
            <p:cNvSpPr/>
            <p:nvPr/>
          </p:nvSpPr>
          <p:spPr>
            <a:xfrm>
              <a:off x="4397658" y="2918892"/>
              <a:ext cx="2873100" cy="2874000"/>
            </a:xfrm>
            <a:prstGeom prst="ellipse">
              <a:avLst/>
            </a:prstGeom>
            <a:noFill/>
            <a:ln cap="flat" cmpd="sng" w="38100">
              <a:solidFill>
                <a:srgbClr val="FFFFFF"/>
              </a:solidFill>
              <a:prstDash val="solid"/>
              <a:miter/>
              <a:headEnd len="med" w="med" type="none"/>
              <a:tailEnd len="med" w="med" type="none"/>
            </a:ln>
          </p:spPr>
          <p:txBody>
            <a:bodyPr anchorCtr="0" anchor="ctr" bIns="0" lIns="0" rIns="0" tIns="0">
              <a:noAutofit/>
            </a:bodyPr>
            <a:lstStyle/>
            <a:p>
              <a:pPr indent="0" lvl="0" marL="0" marR="0" rtl="0" algn="l">
                <a:lnSpc>
                  <a:spcPct val="114285"/>
                </a:lnSpc>
                <a:spcBef>
                  <a:spcPts val="0"/>
                </a:spcBef>
                <a:buClr>
                  <a:schemeClr val="dk1"/>
                </a:buClr>
                <a:buFont typeface="Arial"/>
                <a:buNone/>
              </a:pPr>
              <a:r>
                <a:t/>
              </a:r>
              <a:endParaRPr sz="1400">
                <a:solidFill>
                  <a:srgbClr val="FFFFFF"/>
                </a:solidFill>
                <a:latin typeface="Arial"/>
                <a:ea typeface="Arial"/>
                <a:cs typeface="Arial"/>
                <a:sym typeface="Arial"/>
              </a:endParaRPr>
            </a:p>
          </p:txBody>
        </p:sp>
        <p:pic>
          <p:nvPicPr>
            <p:cNvPr id="1516" name="Shape 1516"/>
            <p:cNvPicPr preferRelativeResize="0"/>
            <p:nvPr/>
          </p:nvPicPr>
          <p:blipFill rotWithShape="1">
            <a:blip r:embed="rId7">
              <a:alphaModFix/>
            </a:blip>
            <a:srcRect b="0" l="0" r="0" t="0"/>
            <a:stretch/>
          </p:blipFill>
          <p:spPr>
            <a:xfrm>
              <a:off x="4563010" y="2594459"/>
              <a:ext cx="2529899" cy="29766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Shape 1521"/>
          <p:cNvSpPr txBox="1"/>
          <p:nvPr>
            <p:ph type="title"/>
          </p:nvPr>
        </p:nvSpPr>
        <p:spPr>
          <a:xfrm>
            <a:off x="590031" y="0"/>
            <a:ext cx="11109606" cy="1059253"/>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lt1"/>
                </a:solidFill>
                <a:latin typeface="Arial"/>
                <a:ea typeface="Arial"/>
                <a:cs typeface="Arial"/>
                <a:sym typeface="Arial"/>
              </a:rPr>
              <a:t>And Continuous Technology Innovation Made Delivering a Great Customer Experience Difficult</a:t>
            </a:r>
          </a:p>
        </p:txBody>
      </p:sp>
      <p:sp>
        <p:nvSpPr>
          <p:cNvPr id="1522" name="Shape 1522"/>
          <p:cNvSpPr/>
          <p:nvPr/>
        </p:nvSpPr>
        <p:spPr>
          <a:xfrm>
            <a:off x="7917332" y="4797432"/>
            <a:ext cx="1169359" cy="709147"/>
          </a:xfrm>
          <a:prstGeom prst="homePlate">
            <a:avLst>
              <a:gd fmla="val 19444" name="adj"/>
            </a:avLst>
          </a:prstGeom>
          <a:gradFill>
            <a:gsLst>
              <a:gs pos="0">
                <a:srgbClr val="FFFFFF">
                  <a:alpha val="32941"/>
                </a:srgbClr>
              </a:gs>
              <a:gs pos="100000">
                <a:srgbClr val="FFFFFF">
                  <a:alpha val="0"/>
                </a:srgbClr>
              </a:gs>
            </a:gsLst>
            <a:lin ang="108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523" name="Shape 1523"/>
          <p:cNvGrpSpPr/>
          <p:nvPr/>
        </p:nvGrpSpPr>
        <p:grpSpPr>
          <a:xfrm>
            <a:off x="748372" y="2285213"/>
            <a:ext cx="7093298" cy="4017223"/>
            <a:chOff x="748372" y="1809359"/>
            <a:chExt cx="7093298" cy="4017223"/>
          </a:xfrm>
        </p:grpSpPr>
        <p:sp>
          <p:nvSpPr>
            <p:cNvPr id="1524" name="Shape 1524"/>
            <p:cNvSpPr txBox="1"/>
            <p:nvPr/>
          </p:nvSpPr>
          <p:spPr>
            <a:xfrm>
              <a:off x="748372" y="1809359"/>
              <a:ext cx="6987316" cy="461664"/>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2400">
                  <a:solidFill>
                    <a:schemeClr val="lt1"/>
                  </a:solidFill>
                  <a:latin typeface="Arial"/>
                  <a:ea typeface="Arial"/>
                  <a:cs typeface="Arial"/>
                  <a:sym typeface="Arial"/>
                </a:rPr>
                <a:t>Disconnected Systems, Departments, Locations…</a:t>
              </a:r>
            </a:p>
          </p:txBody>
        </p:sp>
        <p:cxnSp>
          <p:nvCxnSpPr>
            <p:cNvPr id="1525" name="Shape 1525"/>
            <p:cNvCxnSpPr/>
            <p:nvPr/>
          </p:nvCxnSpPr>
          <p:spPr>
            <a:xfrm rot="10800000">
              <a:off x="4238985" y="2249576"/>
              <a:ext cx="0" cy="509740"/>
            </a:xfrm>
            <a:prstGeom prst="straightConnector1">
              <a:avLst/>
            </a:prstGeom>
            <a:noFill/>
            <a:ln cap="rnd" cmpd="sng" w="19050">
              <a:solidFill>
                <a:schemeClr val="accent4"/>
              </a:solidFill>
              <a:prstDash val="solid"/>
              <a:bevel/>
              <a:headEnd len="med" w="med" type="none"/>
              <a:tailEnd len="med" w="med" type="none"/>
            </a:ln>
          </p:spPr>
        </p:cxnSp>
        <p:cxnSp>
          <p:nvCxnSpPr>
            <p:cNvPr id="1526" name="Shape 1526"/>
            <p:cNvCxnSpPr/>
            <p:nvPr/>
          </p:nvCxnSpPr>
          <p:spPr>
            <a:xfrm>
              <a:off x="1837998" y="2476601"/>
              <a:ext cx="4800927" cy="276"/>
            </a:xfrm>
            <a:prstGeom prst="straightConnector1">
              <a:avLst/>
            </a:prstGeom>
            <a:noFill/>
            <a:ln cap="rnd" cmpd="sng" w="19050">
              <a:solidFill>
                <a:schemeClr val="accent4"/>
              </a:solidFill>
              <a:prstDash val="solid"/>
              <a:round/>
              <a:headEnd len="med" w="med" type="none"/>
              <a:tailEnd len="med" w="med" type="none"/>
            </a:ln>
          </p:spPr>
        </p:cxnSp>
        <p:cxnSp>
          <p:nvCxnSpPr>
            <p:cNvPr id="1527" name="Shape 1527"/>
            <p:cNvCxnSpPr/>
            <p:nvPr/>
          </p:nvCxnSpPr>
          <p:spPr>
            <a:xfrm rot="10800000">
              <a:off x="1837998" y="2481532"/>
              <a:ext cx="0" cy="276455"/>
            </a:xfrm>
            <a:prstGeom prst="straightConnector1">
              <a:avLst/>
            </a:prstGeom>
            <a:noFill/>
            <a:ln cap="rnd" cmpd="sng" w="19050">
              <a:solidFill>
                <a:schemeClr val="accent4"/>
              </a:solidFill>
              <a:prstDash val="solid"/>
              <a:round/>
              <a:headEnd len="med" w="med" type="none"/>
              <a:tailEnd len="med" w="med" type="none"/>
            </a:ln>
          </p:spPr>
        </p:cxnSp>
        <p:cxnSp>
          <p:nvCxnSpPr>
            <p:cNvPr id="1528" name="Shape 1528"/>
            <p:cNvCxnSpPr/>
            <p:nvPr/>
          </p:nvCxnSpPr>
          <p:spPr>
            <a:xfrm rot="10800000">
              <a:off x="6639974" y="2478357"/>
              <a:ext cx="0" cy="276455"/>
            </a:xfrm>
            <a:prstGeom prst="straightConnector1">
              <a:avLst/>
            </a:prstGeom>
            <a:noFill/>
            <a:ln cap="rnd" cmpd="sng" w="19050">
              <a:solidFill>
                <a:schemeClr val="accent4"/>
              </a:solidFill>
              <a:prstDash val="solid"/>
              <a:round/>
              <a:headEnd len="med" w="med" type="none"/>
              <a:tailEnd len="med" w="med" type="none"/>
            </a:ln>
          </p:spPr>
        </p:cxnSp>
        <p:sp>
          <p:nvSpPr>
            <p:cNvPr id="1529" name="Shape 1529"/>
            <p:cNvSpPr/>
            <p:nvPr/>
          </p:nvSpPr>
          <p:spPr>
            <a:xfrm>
              <a:off x="762722" y="2766450"/>
              <a:ext cx="2150551" cy="744456"/>
            </a:xfrm>
            <a:prstGeom prst="rect">
              <a:avLst/>
            </a:prstGeom>
            <a:solidFill>
              <a:schemeClr val="accent4">
                <a:alpha val="77647"/>
              </a:schemeClr>
            </a:solidFill>
            <a:ln cap="flat" cmpd="sng" w="12700">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30" name="Shape 1530"/>
            <p:cNvSpPr/>
            <p:nvPr/>
          </p:nvSpPr>
          <p:spPr>
            <a:xfrm>
              <a:off x="3163709" y="2766450"/>
              <a:ext cx="2150551" cy="744456"/>
            </a:xfrm>
            <a:prstGeom prst="rect">
              <a:avLst/>
            </a:prstGeom>
            <a:solidFill>
              <a:schemeClr val="accent4">
                <a:alpha val="77647"/>
              </a:schemeClr>
            </a:solidFill>
            <a:ln cap="flat" cmpd="sng" w="12700">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31" name="Shape 1531"/>
            <p:cNvSpPr/>
            <p:nvPr/>
          </p:nvSpPr>
          <p:spPr>
            <a:xfrm>
              <a:off x="5564698" y="2766450"/>
              <a:ext cx="2150551" cy="744456"/>
            </a:xfrm>
            <a:prstGeom prst="rect">
              <a:avLst/>
            </a:prstGeom>
            <a:solidFill>
              <a:schemeClr val="accent4">
                <a:alpha val="77647"/>
              </a:schemeClr>
            </a:solidFill>
            <a:ln cap="flat" cmpd="sng" w="12700">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532" name="Shape 1532"/>
            <p:cNvGrpSpPr/>
            <p:nvPr/>
          </p:nvGrpSpPr>
          <p:grpSpPr>
            <a:xfrm>
              <a:off x="5594159" y="3734937"/>
              <a:ext cx="2089530" cy="2089530"/>
              <a:chOff x="824466" y="3188313"/>
              <a:chExt cx="2286000" cy="2286000"/>
            </a:xfrm>
          </p:grpSpPr>
          <p:sp>
            <p:nvSpPr>
              <p:cNvPr id="1533" name="Shape 1533"/>
              <p:cNvSpPr/>
              <p:nvPr/>
            </p:nvSpPr>
            <p:spPr>
              <a:xfrm>
                <a:off x="824466" y="3188313"/>
                <a:ext cx="2286000" cy="228600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3">
                  <a:alpha val="29803"/>
                </a:schemeClr>
              </a:solidFill>
              <a:ln cap="flat"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534" name="Shape 1534"/>
              <p:cNvGrpSpPr/>
              <p:nvPr/>
            </p:nvGrpSpPr>
            <p:grpSpPr>
              <a:xfrm>
                <a:off x="1404920" y="3570598"/>
                <a:ext cx="1125095" cy="1521428"/>
                <a:chOff x="854075" y="496887"/>
                <a:chExt cx="2627312" cy="3552825"/>
              </a:xfrm>
            </p:grpSpPr>
            <p:sp>
              <p:nvSpPr>
                <p:cNvPr id="1535" name="Shape 1535"/>
                <p:cNvSpPr/>
                <p:nvPr/>
              </p:nvSpPr>
              <p:spPr>
                <a:xfrm>
                  <a:off x="854075" y="496887"/>
                  <a:ext cx="2627312" cy="3552825"/>
                </a:xfrm>
                <a:custGeom>
                  <a:pathLst>
                    <a:path extrusionOk="0" h="120000" w="120000">
                      <a:moveTo>
                        <a:pt x="119983" y="19953"/>
                      </a:moveTo>
                      <a:lnTo>
                        <a:pt x="119983" y="109676"/>
                      </a:lnTo>
                      <a:lnTo>
                        <a:pt x="104297" y="109676"/>
                      </a:lnTo>
                      <a:lnTo>
                        <a:pt x="104297" y="119987"/>
                      </a:lnTo>
                      <a:lnTo>
                        <a:pt x="0" y="119987"/>
                      </a:lnTo>
                      <a:lnTo>
                        <a:pt x="0" y="10323"/>
                      </a:lnTo>
                      <a:lnTo>
                        <a:pt x="15702" y="10323"/>
                      </a:lnTo>
                      <a:lnTo>
                        <a:pt x="15702" y="0"/>
                      </a:lnTo>
                      <a:lnTo>
                        <a:pt x="93017" y="0"/>
                      </a:lnTo>
                      <a:lnTo>
                        <a:pt x="119983" y="19953"/>
                      </a:lnTo>
                      <a:close/>
                      <a:moveTo>
                        <a:pt x="3469" y="117434"/>
                      </a:moveTo>
                      <a:lnTo>
                        <a:pt x="100811" y="117434"/>
                      </a:lnTo>
                      <a:lnTo>
                        <a:pt x="100811" y="109701"/>
                      </a:lnTo>
                      <a:lnTo>
                        <a:pt x="15670" y="109701"/>
                      </a:lnTo>
                      <a:lnTo>
                        <a:pt x="15670" y="12901"/>
                      </a:lnTo>
                      <a:lnTo>
                        <a:pt x="3469" y="12901"/>
                      </a:lnTo>
                      <a:lnTo>
                        <a:pt x="3469" y="117434"/>
                      </a:lnTo>
                      <a:close/>
                      <a:moveTo>
                        <a:pt x="116497" y="107123"/>
                      </a:moveTo>
                      <a:lnTo>
                        <a:pt x="116497" y="21169"/>
                      </a:lnTo>
                      <a:lnTo>
                        <a:pt x="91356" y="21169"/>
                      </a:lnTo>
                      <a:lnTo>
                        <a:pt x="91356" y="2577"/>
                      </a:lnTo>
                      <a:lnTo>
                        <a:pt x="19155" y="2577"/>
                      </a:lnTo>
                      <a:lnTo>
                        <a:pt x="19155" y="107123"/>
                      </a:lnTo>
                      <a:lnTo>
                        <a:pt x="116497" y="107123"/>
                      </a:lnTo>
                      <a:close/>
                    </a:path>
                  </a:pathLst>
                </a:custGeom>
                <a:solidFill>
                  <a:schemeClr val="accent1">
                    <a:alpha val="9803"/>
                  </a:schemeClr>
                </a:solid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36" name="Shape 1536"/>
                <p:cNvSpPr/>
                <p:nvPr/>
              </p:nvSpPr>
              <p:spPr>
                <a:xfrm>
                  <a:off x="1450975" y="828675"/>
                  <a:ext cx="1120774" cy="77788"/>
                </a:xfrm>
                <a:custGeom>
                  <a:pathLst>
                    <a:path extrusionOk="0" h="120000" w="120000">
                      <a:moveTo>
                        <a:pt x="59961" y="119441"/>
                      </a:moveTo>
                      <a:lnTo>
                        <a:pt x="0" y="119441"/>
                      </a:lnTo>
                      <a:lnTo>
                        <a:pt x="0" y="0"/>
                      </a:lnTo>
                      <a:lnTo>
                        <a:pt x="119961" y="0"/>
                      </a:lnTo>
                      <a:lnTo>
                        <a:pt x="119961" y="119441"/>
                      </a:lnTo>
                      <a:lnTo>
                        <a:pt x="59961" y="119441"/>
                      </a:lnTo>
                    </a:path>
                  </a:pathLst>
                </a:custGeom>
                <a:solidFill>
                  <a:schemeClr val="accent1">
                    <a:alpha val="9803"/>
                  </a:schemeClr>
                </a:solid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37" name="Shape 1537"/>
                <p:cNvSpPr/>
                <p:nvPr/>
              </p:nvSpPr>
              <p:spPr>
                <a:xfrm>
                  <a:off x="1450975" y="1111250"/>
                  <a:ext cx="1120774" cy="77788"/>
                </a:xfrm>
                <a:custGeom>
                  <a:pathLst>
                    <a:path extrusionOk="0" h="120000" w="120000">
                      <a:moveTo>
                        <a:pt x="59961" y="119439"/>
                      </a:moveTo>
                      <a:lnTo>
                        <a:pt x="0" y="119439"/>
                      </a:lnTo>
                      <a:lnTo>
                        <a:pt x="0" y="0"/>
                      </a:lnTo>
                      <a:lnTo>
                        <a:pt x="119961" y="0"/>
                      </a:lnTo>
                      <a:lnTo>
                        <a:pt x="119961" y="119439"/>
                      </a:lnTo>
                      <a:lnTo>
                        <a:pt x="59961" y="119439"/>
                      </a:lnTo>
                    </a:path>
                  </a:pathLst>
                </a:custGeom>
                <a:solidFill>
                  <a:schemeClr val="accent1">
                    <a:alpha val="9803"/>
                  </a:schemeClr>
                </a:solid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38" name="Shape 1538"/>
                <p:cNvSpPr/>
                <p:nvPr/>
              </p:nvSpPr>
              <p:spPr>
                <a:xfrm>
                  <a:off x="1450975" y="1395412"/>
                  <a:ext cx="1776413" cy="77787"/>
                </a:xfrm>
                <a:custGeom>
                  <a:pathLst>
                    <a:path extrusionOk="0" h="120000" w="120000">
                      <a:moveTo>
                        <a:pt x="59975" y="119441"/>
                      </a:moveTo>
                      <a:lnTo>
                        <a:pt x="0" y="119441"/>
                      </a:lnTo>
                      <a:lnTo>
                        <a:pt x="0" y="0"/>
                      </a:lnTo>
                      <a:lnTo>
                        <a:pt x="119975" y="0"/>
                      </a:lnTo>
                      <a:lnTo>
                        <a:pt x="119975" y="119441"/>
                      </a:lnTo>
                      <a:lnTo>
                        <a:pt x="59975" y="119441"/>
                      </a:lnTo>
                    </a:path>
                  </a:pathLst>
                </a:custGeom>
                <a:solidFill>
                  <a:schemeClr val="accent1">
                    <a:alpha val="9803"/>
                  </a:schemeClr>
                </a:solid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39" name="Shape 1539"/>
                <p:cNvSpPr/>
                <p:nvPr/>
              </p:nvSpPr>
              <p:spPr>
                <a:xfrm>
                  <a:off x="1450975" y="3060700"/>
                  <a:ext cx="1776413" cy="77788"/>
                </a:xfrm>
                <a:custGeom>
                  <a:pathLst>
                    <a:path extrusionOk="0" h="120000" w="120000">
                      <a:moveTo>
                        <a:pt x="59975" y="119441"/>
                      </a:moveTo>
                      <a:lnTo>
                        <a:pt x="0" y="119441"/>
                      </a:lnTo>
                      <a:lnTo>
                        <a:pt x="0" y="0"/>
                      </a:lnTo>
                      <a:lnTo>
                        <a:pt x="119975" y="0"/>
                      </a:lnTo>
                      <a:lnTo>
                        <a:pt x="119975" y="119441"/>
                      </a:lnTo>
                      <a:lnTo>
                        <a:pt x="59975" y="119441"/>
                      </a:lnTo>
                    </a:path>
                  </a:pathLst>
                </a:custGeom>
                <a:solidFill>
                  <a:schemeClr val="accent1">
                    <a:alpha val="9803"/>
                  </a:schemeClr>
                </a:solid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40" name="Shape 1540"/>
                <p:cNvSpPr/>
                <p:nvPr/>
              </p:nvSpPr>
              <p:spPr>
                <a:xfrm>
                  <a:off x="1450975" y="3330575"/>
                  <a:ext cx="1776413" cy="77788"/>
                </a:xfrm>
                <a:custGeom>
                  <a:pathLst>
                    <a:path extrusionOk="0" h="120000" w="120000">
                      <a:moveTo>
                        <a:pt x="59975" y="119441"/>
                      </a:moveTo>
                      <a:lnTo>
                        <a:pt x="0" y="119441"/>
                      </a:lnTo>
                      <a:lnTo>
                        <a:pt x="0" y="0"/>
                      </a:lnTo>
                      <a:lnTo>
                        <a:pt x="119975" y="0"/>
                      </a:lnTo>
                      <a:lnTo>
                        <a:pt x="119975" y="119441"/>
                      </a:lnTo>
                      <a:lnTo>
                        <a:pt x="59975" y="119441"/>
                      </a:lnTo>
                    </a:path>
                  </a:pathLst>
                </a:custGeom>
                <a:solidFill>
                  <a:schemeClr val="accent1">
                    <a:alpha val="9803"/>
                  </a:schemeClr>
                </a:solid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41" name="Shape 1541"/>
                <p:cNvSpPr/>
                <p:nvPr/>
              </p:nvSpPr>
              <p:spPr>
                <a:xfrm>
                  <a:off x="1412875" y="1739900"/>
                  <a:ext cx="1852613" cy="1054100"/>
                </a:xfrm>
                <a:custGeom>
                  <a:pathLst>
                    <a:path extrusionOk="0" h="120000" w="120000">
                      <a:moveTo>
                        <a:pt x="0" y="119959"/>
                      </a:moveTo>
                      <a:lnTo>
                        <a:pt x="0" y="0"/>
                      </a:lnTo>
                      <a:lnTo>
                        <a:pt x="119976" y="0"/>
                      </a:lnTo>
                      <a:lnTo>
                        <a:pt x="119976" y="119959"/>
                      </a:lnTo>
                      <a:lnTo>
                        <a:pt x="0" y="119959"/>
                      </a:lnTo>
                      <a:close/>
                      <a:moveTo>
                        <a:pt x="4919" y="82815"/>
                      </a:moveTo>
                      <a:lnTo>
                        <a:pt x="4919" y="111267"/>
                      </a:lnTo>
                      <a:lnTo>
                        <a:pt x="28723" y="111267"/>
                      </a:lnTo>
                      <a:lnTo>
                        <a:pt x="28723" y="82815"/>
                      </a:lnTo>
                      <a:lnTo>
                        <a:pt x="4919" y="82815"/>
                      </a:lnTo>
                      <a:close/>
                      <a:moveTo>
                        <a:pt x="86263" y="74205"/>
                      </a:moveTo>
                      <a:lnTo>
                        <a:pt x="86263" y="45753"/>
                      </a:lnTo>
                      <a:lnTo>
                        <a:pt x="62436" y="45753"/>
                      </a:lnTo>
                      <a:lnTo>
                        <a:pt x="62436" y="74205"/>
                      </a:lnTo>
                      <a:lnTo>
                        <a:pt x="86263" y="74205"/>
                      </a:lnTo>
                      <a:close/>
                      <a:moveTo>
                        <a:pt x="91206" y="45753"/>
                      </a:moveTo>
                      <a:lnTo>
                        <a:pt x="91206" y="74205"/>
                      </a:lnTo>
                      <a:lnTo>
                        <a:pt x="115010" y="74205"/>
                      </a:lnTo>
                      <a:lnTo>
                        <a:pt x="115010" y="45753"/>
                      </a:lnTo>
                      <a:lnTo>
                        <a:pt x="91206" y="45753"/>
                      </a:lnTo>
                      <a:close/>
                      <a:moveTo>
                        <a:pt x="62436" y="82815"/>
                      </a:moveTo>
                      <a:lnTo>
                        <a:pt x="62436" y="111267"/>
                      </a:lnTo>
                      <a:lnTo>
                        <a:pt x="86263" y="111267"/>
                      </a:lnTo>
                      <a:lnTo>
                        <a:pt x="86263" y="82815"/>
                      </a:lnTo>
                      <a:lnTo>
                        <a:pt x="62436" y="82815"/>
                      </a:lnTo>
                      <a:close/>
                      <a:moveTo>
                        <a:pt x="57493" y="111267"/>
                      </a:moveTo>
                      <a:lnTo>
                        <a:pt x="57493" y="82815"/>
                      </a:lnTo>
                      <a:lnTo>
                        <a:pt x="33689" y="82815"/>
                      </a:lnTo>
                      <a:lnTo>
                        <a:pt x="33689" y="111267"/>
                      </a:lnTo>
                      <a:lnTo>
                        <a:pt x="57493" y="111267"/>
                      </a:lnTo>
                      <a:close/>
                      <a:moveTo>
                        <a:pt x="62436" y="37061"/>
                      </a:moveTo>
                      <a:lnTo>
                        <a:pt x="86263" y="37061"/>
                      </a:lnTo>
                      <a:lnTo>
                        <a:pt x="86263" y="8609"/>
                      </a:lnTo>
                      <a:lnTo>
                        <a:pt x="62436" y="8609"/>
                      </a:lnTo>
                      <a:lnTo>
                        <a:pt x="62436" y="37061"/>
                      </a:lnTo>
                      <a:close/>
                      <a:moveTo>
                        <a:pt x="57493" y="37061"/>
                      </a:moveTo>
                      <a:lnTo>
                        <a:pt x="57493" y="8609"/>
                      </a:lnTo>
                      <a:lnTo>
                        <a:pt x="33689" y="8609"/>
                      </a:lnTo>
                      <a:lnTo>
                        <a:pt x="33689" y="37061"/>
                      </a:lnTo>
                      <a:lnTo>
                        <a:pt x="57493" y="37061"/>
                      </a:lnTo>
                      <a:close/>
                      <a:moveTo>
                        <a:pt x="57493" y="45753"/>
                      </a:moveTo>
                      <a:lnTo>
                        <a:pt x="33689" y="45753"/>
                      </a:lnTo>
                      <a:lnTo>
                        <a:pt x="33689" y="74205"/>
                      </a:lnTo>
                      <a:lnTo>
                        <a:pt x="57493" y="74205"/>
                      </a:lnTo>
                      <a:lnTo>
                        <a:pt x="57493" y="45753"/>
                      </a:lnTo>
                      <a:close/>
                      <a:moveTo>
                        <a:pt x="28770" y="74205"/>
                      </a:moveTo>
                      <a:lnTo>
                        <a:pt x="28770" y="45753"/>
                      </a:lnTo>
                      <a:lnTo>
                        <a:pt x="4965" y="45753"/>
                      </a:lnTo>
                      <a:lnTo>
                        <a:pt x="4965" y="74205"/>
                      </a:lnTo>
                      <a:lnTo>
                        <a:pt x="28770" y="74205"/>
                      </a:lnTo>
                      <a:close/>
                      <a:moveTo>
                        <a:pt x="91206" y="111267"/>
                      </a:moveTo>
                      <a:lnTo>
                        <a:pt x="115010" y="111267"/>
                      </a:lnTo>
                      <a:lnTo>
                        <a:pt x="115010" y="82815"/>
                      </a:lnTo>
                      <a:lnTo>
                        <a:pt x="91206" y="82815"/>
                      </a:lnTo>
                      <a:lnTo>
                        <a:pt x="91206" y="111267"/>
                      </a:lnTo>
                      <a:close/>
                      <a:moveTo>
                        <a:pt x="115010" y="37061"/>
                      </a:moveTo>
                      <a:lnTo>
                        <a:pt x="115010" y="8609"/>
                      </a:lnTo>
                      <a:lnTo>
                        <a:pt x="91206" y="8609"/>
                      </a:lnTo>
                      <a:lnTo>
                        <a:pt x="91206" y="37061"/>
                      </a:lnTo>
                      <a:lnTo>
                        <a:pt x="115010" y="37061"/>
                      </a:lnTo>
                      <a:close/>
                      <a:moveTo>
                        <a:pt x="28770" y="8609"/>
                      </a:moveTo>
                      <a:lnTo>
                        <a:pt x="4965" y="8609"/>
                      </a:lnTo>
                      <a:lnTo>
                        <a:pt x="4965" y="37061"/>
                      </a:lnTo>
                      <a:lnTo>
                        <a:pt x="28770" y="37061"/>
                      </a:lnTo>
                      <a:lnTo>
                        <a:pt x="28770" y="8609"/>
                      </a:lnTo>
                      <a:close/>
                    </a:path>
                  </a:pathLst>
                </a:custGeom>
                <a:solidFill>
                  <a:schemeClr val="accent1">
                    <a:alpha val="9803"/>
                  </a:schemeClr>
                </a:solid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grpSp>
        <p:sp>
          <p:nvSpPr>
            <p:cNvPr id="1542" name="Shape 1542"/>
            <p:cNvSpPr/>
            <p:nvPr/>
          </p:nvSpPr>
          <p:spPr>
            <a:xfrm>
              <a:off x="3193696" y="3737053"/>
              <a:ext cx="2089530" cy="208953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3">
                <a:alpha val="29803"/>
              </a:schemeClr>
            </a:solidFill>
            <a:ln cap="flat"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43" name="Shape 1543"/>
            <p:cNvSpPr/>
            <p:nvPr/>
          </p:nvSpPr>
          <p:spPr>
            <a:xfrm>
              <a:off x="793231" y="3734937"/>
              <a:ext cx="2089530" cy="208953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3">
                <a:alpha val="29803"/>
              </a:schemeClr>
            </a:solidFill>
            <a:ln cap="flat"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544" name="Shape 1544"/>
            <p:cNvGrpSpPr/>
            <p:nvPr/>
          </p:nvGrpSpPr>
          <p:grpSpPr>
            <a:xfrm>
              <a:off x="1156295" y="4101601"/>
              <a:ext cx="1334126" cy="1360431"/>
              <a:chOff x="1127125" y="3762375"/>
              <a:chExt cx="2576512" cy="2627312"/>
            </a:xfrm>
          </p:grpSpPr>
          <p:sp>
            <p:nvSpPr>
              <p:cNvPr id="1545" name="Shape 1545"/>
              <p:cNvSpPr/>
              <p:nvPr/>
            </p:nvSpPr>
            <p:spPr>
              <a:xfrm>
                <a:off x="2619375" y="5305425"/>
                <a:ext cx="1084262" cy="1084262"/>
              </a:xfrm>
              <a:custGeom>
                <a:pathLst>
                  <a:path extrusionOk="0" h="120000" w="120000">
                    <a:moveTo>
                      <a:pt x="115700" y="115778"/>
                    </a:moveTo>
                    <a:lnTo>
                      <a:pt x="115700" y="115778"/>
                    </a:lnTo>
                    <a:cubicBezTo>
                      <a:pt x="111519" y="119960"/>
                      <a:pt x="104552" y="119960"/>
                      <a:pt x="100371" y="115778"/>
                    </a:cubicBezTo>
                    <a:lnTo>
                      <a:pt x="4180" y="19515"/>
                    </a:lnTo>
                    <a:cubicBezTo>
                      <a:pt x="0" y="15333"/>
                      <a:pt x="0" y="8363"/>
                      <a:pt x="4180" y="4181"/>
                    </a:cubicBezTo>
                    <a:lnTo>
                      <a:pt x="4180" y="4181"/>
                    </a:lnTo>
                    <a:cubicBezTo>
                      <a:pt x="8400" y="0"/>
                      <a:pt x="15328" y="0"/>
                      <a:pt x="19508" y="4181"/>
                    </a:cubicBezTo>
                    <a:lnTo>
                      <a:pt x="115779" y="100444"/>
                    </a:lnTo>
                    <a:cubicBezTo>
                      <a:pt x="119960" y="104706"/>
                      <a:pt x="119960" y="111596"/>
                      <a:pt x="115700" y="115778"/>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46" name="Shape 1546"/>
              <p:cNvSpPr/>
              <p:nvPr/>
            </p:nvSpPr>
            <p:spPr>
              <a:xfrm>
                <a:off x="1127125" y="3762375"/>
                <a:ext cx="1982787" cy="1982787"/>
              </a:xfrm>
              <a:custGeom>
                <a:pathLst>
                  <a:path extrusionOk="0" h="120000" w="120000">
                    <a:moveTo>
                      <a:pt x="21346" y="21332"/>
                    </a:moveTo>
                    <a:cubicBezTo>
                      <a:pt x="42693" y="0"/>
                      <a:pt x="77284" y="0"/>
                      <a:pt x="98631" y="21332"/>
                    </a:cubicBezTo>
                    <a:cubicBezTo>
                      <a:pt x="119978" y="42687"/>
                      <a:pt x="119978" y="77268"/>
                      <a:pt x="98631" y="98623"/>
                    </a:cubicBezTo>
                    <a:cubicBezTo>
                      <a:pt x="77284" y="119978"/>
                      <a:pt x="42693" y="119978"/>
                      <a:pt x="21346" y="98623"/>
                    </a:cubicBezTo>
                    <a:cubicBezTo>
                      <a:pt x="0" y="77268"/>
                      <a:pt x="0" y="42687"/>
                      <a:pt x="21346" y="21332"/>
                    </a:cubicBezTo>
                    <a:close/>
                    <a:moveTo>
                      <a:pt x="94035" y="94003"/>
                    </a:moveTo>
                    <a:cubicBezTo>
                      <a:pt x="112833" y="75198"/>
                      <a:pt x="112811" y="44714"/>
                      <a:pt x="94035" y="25908"/>
                    </a:cubicBezTo>
                    <a:cubicBezTo>
                      <a:pt x="75236" y="7125"/>
                      <a:pt x="44763" y="7125"/>
                      <a:pt x="25986" y="25908"/>
                    </a:cubicBezTo>
                    <a:cubicBezTo>
                      <a:pt x="7188" y="44714"/>
                      <a:pt x="7188" y="75198"/>
                      <a:pt x="25986" y="94003"/>
                    </a:cubicBezTo>
                    <a:cubicBezTo>
                      <a:pt x="44763" y="112809"/>
                      <a:pt x="75258" y="112809"/>
                      <a:pt x="94035" y="94003"/>
                    </a:cubicBezTo>
                    <a:close/>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47" name="Shape 1547"/>
              <p:cNvSpPr/>
              <p:nvPr/>
            </p:nvSpPr>
            <p:spPr>
              <a:xfrm>
                <a:off x="1549400" y="4154487"/>
                <a:ext cx="1139825" cy="990599"/>
              </a:xfrm>
              <a:custGeom>
                <a:pathLst>
                  <a:path extrusionOk="0" h="120000" w="120000">
                    <a:moveTo>
                      <a:pt x="112080" y="119956"/>
                    </a:moveTo>
                    <a:lnTo>
                      <a:pt x="7994" y="119956"/>
                    </a:lnTo>
                    <a:cubicBezTo>
                      <a:pt x="5380" y="119956"/>
                      <a:pt x="2879" y="118167"/>
                      <a:pt x="1515" y="115288"/>
                    </a:cubicBezTo>
                    <a:cubicBezTo>
                      <a:pt x="151" y="112410"/>
                      <a:pt x="0" y="109400"/>
                      <a:pt x="1060" y="106913"/>
                    </a:cubicBezTo>
                    <a:lnTo>
                      <a:pt x="1174" y="106652"/>
                    </a:lnTo>
                    <a:lnTo>
                      <a:pt x="53274" y="4143"/>
                    </a:lnTo>
                    <a:cubicBezTo>
                      <a:pt x="54524" y="1570"/>
                      <a:pt x="57025" y="0"/>
                      <a:pt x="60018" y="0"/>
                    </a:cubicBezTo>
                    <a:cubicBezTo>
                      <a:pt x="62784" y="0"/>
                      <a:pt x="65172" y="1395"/>
                      <a:pt x="66574" y="3751"/>
                    </a:cubicBezTo>
                    <a:lnTo>
                      <a:pt x="66687" y="4056"/>
                    </a:lnTo>
                    <a:lnTo>
                      <a:pt x="118598" y="106564"/>
                    </a:lnTo>
                    <a:cubicBezTo>
                      <a:pt x="119962" y="109051"/>
                      <a:pt x="119962" y="112366"/>
                      <a:pt x="118598" y="115288"/>
                    </a:cubicBezTo>
                    <a:cubicBezTo>
                      <a:pt x="117158" y="118211"/>
                      <a:pt x="114695" y="119956"/>
                      <a:pt x="112080" y="119956"/>
                    </a:cubicBezTo>
                    <a:close/>
                    <a:moveTo>
                      <a:pt x="10609" y="109356"/>
                    </a:moveTo>
                    <a:lnTo>
                      <a:pt x="109239" y="109356"/>
                    </a:lnTo>
                    <a:lnTo>
                      <a:pt x="60018" y="12082"/>
                    </a:lnTo>
                    <a:lnTo>
                      <a:pt x="10609" y="109356"/>
                    </a:lnTo>
                    <a:close/>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48" name="Shape 1548"/>
              <p:cNvSpPr/>
              <p:nvPr/>
            </p:nvSpPr>
            <p:spPr>
              <a:xfrm>
                <a:off x="2078038" y="4497387"/>
                <a:ext cx="77787" cy="328611"/>
              </a:xfrm>
              <a:custGeom>
                <a:pathLst>
                  <a:path extrusionOk="0" h="120000" w="120000">
                    <a:moveTo>
                      <a:pt x="68888" y="119868"/>
                    </a:moveTo>
                    <a:lnTo>
                      <a:pt x="50555" y="119868"/>
                    </a:lnTo>
                    <a:cubicBezTo>
                      <a:pt x="22777" y="119868"/>
                      <a:pt x="0" y="114342"/>
                      <a:pt x="0" y="107763"/>
                    </a:cubicBezTo>
                    <a:lnTo>
                      <a:pt x="0" y="11973"/>
                    </a:lnTo>
                    <a:cubicBezTo>
                      <a:pt x="0" y="5394"/>
                      <a:pt x="22777" y="0"/>
                      <a:pt x="50555" y="0"/>
                    </a:cubicBezTo>
                    <a:lnTo>
                      <a:pt x="68888" y="0"/>
                    </a:lnTo>
                    <a:cubicBezTo>
                      <a:pt x="96666" y="0"/>
                      <a:pt x="119444" y="5394"/>
                      <a:pt x="119444" y="11973"/>
                    </a:cubicBezTo>
                    <a:lnTo>
                      <a:pt x="119444" y="107763"/>
                    </a:lnTo>
                    <a:cubicBezTo>
                      <a:pt x="118333" y="114342"/>
                      <a:pt x="96666" y="119868"/>
                      <a:pt x="68888" y="119868"/>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49" name="Shape 1549"/>
              <p:cNvSpPr/>
              <p:nvPr/>
            </p:nvSpPr>
            <p:spPr>
              <a:xfrm>
                <a:off x="2076450" y="4895850"/>
                <a:ext cx="84138" cy="84138"/>
              </a:xfrm>
              <a:custGeom>
                <a:pathLst>
                  <a:path extrusionOk="0" h="120000" w="120000">
                    <a:moveTo>
                      <a:pt x="119482" y="59742"/>
                    </a:moveTo>
                    <a:cubicBezTo>
                      <a:pt x="119482" y="70557"/>
                      <a:pt x="116896" y="80343"/>
                      <a:pt x="111724" y="89613"/>
                    </a:cubicBezTo>
                    <a:cubicBezTo>
                      <a:pt x="106034" y="99399"/>
                      <a:pt x="98793" y="105579"/>
                      <a:pt x="89482" y="111244"/>
                    </a:cubicBezTo>
                    <a:cubicBezTo>
                      <a:pt x="79655" y="116909"/>
                      <a:pt x="70344" y="119484"/>
                      <a:pt x="59482" y="119484"/>
                    </a:cubicBezTo>
                    <a:cubicBezTo>
                      <a:pt x="48103" y="119484"/>
                      <a:pt x="39310" y="116909"/>
                      <a:pt x="30000" y="111244"/>
                    </a:cubicBezTo>
                    <a:cubicBezTo>
                      <a:pt x="20172" y="105579"/>
                      <a:pt x="12931" y="99399"/>
                      <a:pt x="7758" y="89613"/>
                    </a:cubicBezTo>
                    <a:cubicBezTo>
                      <a:pt x="2068" y="80343"/>
                      <a:pt x="0" y="70557"/>
                      <a:pt x="0" y="59742"/>
                    </a:cubicBezTo>
                    <a:cubicBezTo>
                      <a:pt x="0" y="48927"/>
                      <a:pt x="2068" y="39656"/>
                      <a:pt x="7758" y="29871"/>
                    </a:cubicBezTo>
                    <a:cubicBezTo>
                      <a:pt x="12931" y="20600"/>
                      <a:pt x="20172" y="13905"/>
                      <a:pt x="30000" y="8240"/>
                    </a:cubicBezTo>
                    <a:cubicBezTo>
                      <a:pt x="39310" y="3090"/>
                      <a:pt x="48620" y="0"/>
                      <a:pt x="59482" y="0"/>
                    </a:cubicBezTo>
                    <a:cubicBezTo>
                      <a:pt x="70862" y="0"/>
                      <a:pt x="79655" y="3090"/>
                      <a:pt x="89482" y="8240"/>
                    </a:cubicBezTo>
                    <a:cubicBezTo>
                      <a:pt x="98793" y="13905"/>
                      <a:pt x="106034" y="20600"/>
                      <a:pt x="111724" y="29871"/>
                    </a:cubicBezTo>
                    <a:cubicBezTo>
                      <a:pt x="116896" y="39656"/>
                      <a:pt x="119482" y="48927"/>
                      <a:pt x="119482" y="59742"/>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grpSp>
          <p:nvGrpSpPr>
            <p:cNvPr id="1550" name="Shape 1550"/>
            <p:cNvGrpSpPr/>
            <p:nvPr/>
          </p:nvGrpSpPr>
          <p:grpSpPr>
            <a:xfrm>
              <a:off x="3496646" y="4234590"/>
              <a:ext cx="1483629" cy="1080752"/>
              <a:chOff x="5092700" y="758825"/>
              <a:chExt cx="4162425" cy="3032124"/>
            </a:xfrm>
          </p:grpSpPr>
          <p:sp>
            <p:nvSpPr>
              <p:cNvPr id="1551" name="Shape 1551"/>
              <p:cNvSpPr/>
              <p:nvPr/>
            </p:nvSpPr>
            <p:spPr>
              <a:xfrm>
                <a:off x="5092700" y="758825"/>
                <a:ext cx="4162425" cy="3032124"/>
              </a:xfrm>
              <a:custGeom>
                <a:pathLst>
                  <a:path extrusionOk="0" h="120000" w="120000">
                    <a:moveTo>
                      <a:pt x="112880" y="0"/>
                    </a:moveTo>
                    <a:cubicBezTo>
                      <a:pt x="116803" y="0"/>
                      <a:pt x="119989" y="4374"/>
                      <a:pt x="119979" y="9761"/>
                    </a:cubicBezTo>
                    <a:lnTo>
                      <a:pt x="119979" y="110238"/>
                    </a:lnTo>
                    <a:cubicBezTo>
                      <a:pt x="119979" y="115625"/>
                      <a:pt x="116782" y="119985"/>
                      <a:pt x="112870" y="119985"/>
                    </a:cubicBezTo>
                    <a:lnTo>
                      <a:pt x="7108" y="119985"/>
                    </a:lnTo>
                    <a:cubicBezTo>
                      <a:pt x="3186" y="119985"/>
                      <a:pt x="0" y="115625"/>
                      <a:pt x="0" y="110238"/>
                    </a:cubicBezTo>
                    <a:lnTo>
                      <a:pt x="0" y="9761"/>
                    </a:lnTo>
                    <a:cubicBezTo>
                      <a:pt x="0" y="4374"/>
                      <a:pt x="3186" y="0"/>
                      <a:pt x="7108" y="0"/>
                    </a:cubicBezTo>
                    <a:lnTo>
                      <a:pt x="112880" y="0"/>
                    </a:lnTo>
                    <a:close/>
                    <a:moveTo>
                      <a:pt x="110057" y="25806"/>
                    </a:moveTo>
                    <a:lnTo>
                      <a:pt x="117768" y="25806"/>
                    </a:lnTo>
                    <a:lnTo>
                      <a:pt x="117768" y="9804"/>
                    </a:lnTo>
                    <a:cubicBezTo>
                      <a:pt x="117768" y="9390"/>
                      <a:pt x="117737" y="8977"/>
                      <a:pt x="117685" y="8578"/>
                    </a:cubicBezTo>
                    <a:cubicBezTo>
                      <a:pt x="117519" y="9048"/>
                      <a:pt x="117291" y="9490"/>
                      <a:pt x="116948" y="9804"/>
                    </a:cubicBezTo>
                    <a:lnTo>
                      <a:pt x="109082" y="17214"/>
                    </a:lnTo>
                    <a:cubicBezTo>
                      <a:pt x="108729" y="17527"/>
                      <a:pt x="108335" y="17698"/>
                      <a:pt x="107909" y="17698"/>
                    </a:cubicBezTo>
                    <a:cubicBezTo>
                      <a:pt x="107204" y="17698"/>
                      <a:pt x="106560" y="17228"/>
                      <a:pt x="106166" y="16444"/>
                    </a:cubicBezTo>
                    <a:lnTo>
                      <a:pt x="106010" y="16102"/>
                    </a:lnTo>
                    <a:cubicBezTo>
                      <a:pt x="105699" y="15461"/>
                      <a:pt x="105574" y="14706"/>
                      <a:pt x="105688" y="13936"/>
                    </a:cubicBezTo>
                    <a:cubicBezTo>
                      <a:pt x="105792" y="13181"/>
                      <a:pt x="106093" y="12540"/>
                      <a:pt x="106560" y="12098"/>
                    </a:cubicBezTo>
                    <a:lnTo>
                      <a:pt x="114427" y="4688"/>
                    </a:lnTo>
                    <a:cubicBezTo>
                      <a:pt x="114779" y="4374"/>
                      <a:pt x="115174" y="4203"/>
                      <a:pt x="115610" y="4203"/>
                    </a:cubicBezTo>
                    <a:lnTo>
                      <a:pt x="115662" y="4203"/>
                    </a:lnTo>
                    <a:cubicBezTo>
                      <a:pt x="114873" y="3434"/>
                      <a:pt x="113908" y="2992"/>
                      <a:pt x="112870" y="2992"/>
                    </a:cubicBezTo>
                    <a:lnTo>
                      <a:pt x="7108" y="2992"/>
                    </a:lnTo>
                    <a:cubicBezTo>
                      <a:pt x="4400" y="2992"/>
                      <a:pt x="2189" y="6013"/>
                      <a:pt x="2189" y="9761"/>
                    </a:cubicBezTo>
                    <a:lnTo>
                      <a:pt x="2189" y="25806"/>
                    </a:lnTo>
                    <a:lnTo>
                      <a:pt x="81975" y="25806"/>
                    </a:lnTo>
                    <a:lnTo>
                      <a:pt x="78758" y="28813"/>
                    </a:lnTo>
                    <a:lnTo>
                      <a:pt x="2168" y="28813"/>
                    </a:lnTo>
                    <a:lnTo>
                      <a:pt x="2168" y="110267"/>
                    </a:lnTo>
                    <a:cubicBezTo>
                      <a:pt x="2168" y="110338"/>
                      <a:pt x="2189" y="110438"/>
                      <a:pt x="2189" y="110509"/>
                    </a:cubicBezTo>
                    <a:cubicBezTo>
                      <a:pt x="2272" y="110366"/>
                      <a:pt x="2397" y="110224"/>
                      <a:pt x="2521" y="110096"/>
                    </a:cubicBezTo>
                    <a:lnTo>
                      <a:pt x="10388" y="102700"/>
                    </a:lnTo>
                    <a:cubicBezTo>
                      <a:pt x="10741" y="102372"/>
                      <a:pt x="11135" y="102201"/>
                      <a:pt x="11571" y="102201"/>
                    </a:cubicBezTo>
                    <a:cubicBezTo>
                      <a:pt x="12287" y="102201"/>
                      <a:pt x="12930" y="102671"/>
                      <a:pt x="13325" y="103455"/>
                    </a:cubicBezTo>
                    <a:lnTo>
                      <a:pt x="13480" y="103797"/>
                    </a:lnTo>
                    <a:cubicBezTo>
                      <a:pt x="14145" y="105108"/>
                      <a:pt x="13896" y="106904"/>
                      <a:pt x="12951" y="107816"/>
                    </a:cubicBezTo>
                    <a:lnTo>
                      <a:pt x="5085" y="115211"/>
                    </a:lnTo>
                    <a:cubicBezTo>
                      <a:pt x="4794" y="115454"/>
                      <a:pt x="4472" y="115625"/>
                      <a:pt x="4151" y="115682"/>
                    </a:cubicBezTo>
                    <a:cubicBezTo>
                      <a:pt x="4981" y="116508"/>
                      <a:pt x="5998" y="117035"/>
                      <a:pt x="7108" y="117035"/>
                    </a:cubicBezTo>
                    <a:lnTo>
                      <a:pt x="112870" y="117035"/>
                    </a:lnTo>
                    <a:cubicBezTo>
                      <a:pt x="115568" y="117035"/>
                      <a:pt x="117789" y="114000"/>
                      <a:pt x="117789" y="110267"/>
                    </a:cubicBezTo>
                    <a:lnTo>
                      <a:pt x="117789" y="28813"/>
                    </a:lnTo>
                    <a:lnTo>
                      <a:pt x="106830" y="28813"/>
                    </a:lnTo>
                    <a:lnTo>
                      <a:pt x="110057" y="25806"/>
                    </a:lnTo>
                    <a:close/>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52" name="Shape 1552"/>
              <p:cNvSpPr/>
              <p:nvPr/>
            </p:nvSpPr>
            <p:spPr>
              <a:xfrm>
                <a:off x="5365750" y="1008062"/>
                <a:ext cx="230188" cy="230186"/>
              </a:xfrm>
              <a:custGeom>
                <a:pathLst>
                  <a:path extrusionOk="0" h="120000" w="120000">
                    <a:moveTo>
                      <a:pt x="119812" y="59906"/>
                    </a:moveTo>
                    <a:cubicBezTo>
                      <a:pt x="119812" y="70985"/>
                      <a:pt x="117375" y="80187"/>
                      <a:pt x="111750" y="89765"/>
                    </a:cubicBezTo>
                    <a:cubicBezTo>
                      <a:pt x="106312" y="99154"/>
                      <a:pt x="99375" y="106103"/>
                      <a:pt x="89812" y="111737"/>
                    </a:cubicBezTo>
                    <a:cubicBezTo>
                      <a:pt x="80250" y="117183"/>
                      <a:pt x="70875" y="119812"/>
                      <a:pt x="59812" y="119812"/>
                    </a:cubicBezTo>
                    <a:cubicBezTo>
                      <a:pt x="48937" y="119812"/>
                      <a:pt x="39562" y="117183"/>
                      <a:pt x="30000" y="111737"/>
                    </a:cubicBezTo>
                    <a:cubicBezTo>
                      <a:pt x="20437" y="106103"/>
                      <a:pt x="13500" y="99154"/>
                      <a:pt x="8062" y="89765"/>
                    </a:cubicBezTo>
                    <a:cubicBezTo>
                      <a:pt x="2625" y="80187"/>
                      <a:pt x="0" y="70985"/>
                      <a:pt x="0" y="59906"/>
                    </a:cubicBezTo>
                    <a:cubicBezTo>
                      <a:pt x="0" y="48826"/>
                      <a:pt x="2625" y="39436"/>
                      <a:pt x="8062" y="29859"/>
                    </a:cubicBezTo>
                    <a:cubicBezTo>
                      <a:pt x="13500" y="20281"/>
                      <a:pt x="20437" y="13333"/>
                      <a:pt x="30000" y="7887"/>
                    </a:cubicBezTo>
                    <a:cubicBezTo>
                      <a:pt x="39562" y="2253"/>
                      <a:pt x="48937" y="0"/>
                      <a:pt x="59812" y="0"/>
                    </a:cubicBezTo>
                    <a:cubicBezTo>
                      <a:pt x="70875" y="0"/>
                      <a:pt x="80250" y="2253"/>
                      <a:pt x="89812" y="7887"/>
                    </a:cubicBezTo>
                    <a:cubicBezTo>
                      <a:pt x="99375" y="13333"/>
                      <a:pt x="106312" y="20281"/>
                      <a:pt x="111750" y="29859"/>
                    </a:cubicBezTo>
                    <a:cubicBezTo>
                      <a:pt x="117375" y="39436"/>
                      <a:pt x="119812" y="48826"/>
                      <a:pt x="119812" y="59906"/>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53" name="Shape 1553"/>
              <p:cNvSpPr/>
              <p:nvPr/>
            </p:nvSpPr>
            <p:spPr>
              <a:xfrm>
                <a:off x="5705475" y="1008062"/>
                <a:ext cx="230188" cy="230186"/>
              </a:xfrm>
              <a:custGeom>
                <a:pathLst>
                  <a:path extrusionOk="0" h="120000" w="120000">
                    <a:moveTo>
                      <a:pt x="119812" y="59906"/>
                    </a:moveTo>
                    <a:cubicBezTo>
                      <a:pt x="119812" y="70985"/>
                      <a:pt x="117187" y="80187"/>
                      <a:pt x="111750" y="89765"/>
                    </a:cubicBezTo>
                    <a:cubicBezTo>
                      <a:pt x="106312" y="99154"/>
                      <a:pt x="99375" y="106103"/>
                      <a:pt x="89812" y="111737"/>
                    </a:cubicBezTo>
                    <a:cubicBezTo>
                      <a:pt x="80250" y="117183"/>
                      <a:pt x="71062" y="119812"/>
                      <a:pt x="60000" y="119812"/>
                    </a:cubicBezTo>
                    <a:cubicBezTo>
                      <a:pt x="49125" y="119812"/>
                      <a:pt x="39562" y="117183"/>
                      <a:pt x="30000" y="111737"/>
                    </a:cubicBezTo>
                    <a:cubicBezTo>
                      <a:pt x="20437" y="106103"/>
                      <a:pt x="13500" y="99154"/>
                      <a:pt x="8062" y="89765"/>
                    </a:cubicBezTo>
                    <a:cubicBezTo>
                      <a:pt x="2625" y="80187"/>
                      <a:pt x="0" y="70985"/>
                      <a:pt x="0" y="59906"/>
                    </a:cubicBezTo>
                    <a:cubicBezTo>
                      <a:pt x="0" y="48826"/>
                      <a:pt x="2625" y="39436"/>
                      <a:pt x="8062" y="29859"/>
                    </a:cubicBezTo>
                    <a:cubicBezTo>
                      <a:pt x="13500" y="20281"/>
                      <a:pt x="20437" y="13333"/>
                      <a:pt x="30000" y="7887"/>
                    </a:cubicBezTo>
                    <a:cubicBezTo>
                      <a:pt x="39562" y="2253"/>
                      <a:pt x="48937" y="0"/>
                      <a:pt x="60000" y="0"/>
                    </a:cubicBezTo>
                    <a:cubicBezTo>
                      <a:pt x="70875" y="0"/>
                      <a:pt x="80250" y="2253"/>
                      <a:pt x="89812" y="7887"/>
                    </a:cubicBezTo>
                    <a:cubicBezTo>
                      <a:pt x="99375" y="13333"/>
                      <a:pt x="106312" y="20281"/>
                      <a:pt x="111750" y="29859"/>
                    </a:cubicBezTo>
                    <a:cubicBezTo>
                      <a:pt x="117187" y="39436"/>
                      <a:pt x="119812" y="48826"/>
                      <a:pt x="119812" y="59906"/>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54" name="Shape 1554"/>
              <p:cNvSpPr/>
              <p:nvPr/>
            </p:nvSpPr>
            <p:spPr>
              <a:xfrm>
                <a:off x="6043612" y="1008062"/>
                <a:ext cx="230186" cy="230186"/>
              </a:xfrm>
              <a:custGeom>
                <a:pathLst>
                  <a:path extrusionOk="0" h="120000" w="120000">
                    <a:moveTo>
                      <a:pt x="119812" y="59906"/>
                    </a:moveTo>
                    <a:cubicBezTo>
                      <a:pt x="119812" y="70985"/>
                      <a:pt x="117370" y="80187"/>
                      <a:pt x="111737" y="89765"/>
                    </a:cubicBezTo>
                    <a:cubicBezTo>
                      <a:pt x="106291" y="99154"/>
                      <a:pt x="99342" y="106103"/>
                      <a:pt x="89765" y="111737"/>
                    </a:cubicBezTo>
                    <a:cubicBezTo>
                      <a:pt x="80375" y="117183"/>
                      <a:pt x="70985" y="119812"/>
                      <a:pt x="59906" y="119812"/>
                    </a:cubicBezTo>
                    <a:cubicBezTo>
                      <a:pt x="48826" y="119812"/>
                      <a:pt x="39436" y="117183"/>
                      <a:pt x="29859" y="111737"/>
                    </a:cubicBezTo>
                    <a:cubicBezTo>
                      <a:pt x="20281" y="106103"/>
                      <a:pt x="13521" y="99154"/>
                      <a:pt x="7887" y="89765"/>
                    </a:cubicBezTo>
                    <a:cubicBezTo>
                      <a:pt x="2441" y="80187"/>
                      <a:pt x="0" y="70985"/>
                      <a:pt x="0" y="59906"/>
                    </a:cubicBezTo>
                    <a:cubicBezTo>
                      <a:pt x="0" y="48826"/>
                      <a:pt x="2441" y="39436"/>
                      <a:pt x="7887" y="29859"/>
                    </a:cubicBezTo>
                    <a:cubicBezTo>
                      <a:pt x="13521" y="20281"/>
                      <a:pt x="20281" y="13333"/>
                      <a:pt x="29859" y="7887"/>
                    </a:cubicBezTo>
                    <a:cubicBezTo>
                      <a:pt x="39436" y="2253"/>
                      <a:pt x="48826" y="0"/>
                      <a:pt x="59906" y="0"/>
                    </a:cubicBezTo>
                    <a:cubicBezTo>
                      <a:pt x="70985" y="0"/>
                      <a:pt x="80375" y="2253"/>
                      <a:pt x="89765" y="7887"/>
                    </a:cubicBezTo>
                    <a:cubicBezTo>
                      <a:pt x="99342" y="13333"/>
                      <a:pt x="106291" y="20281"/>
                      <a:pt x="111737" y="29859"/>
                    </a:cubicBezTo>
                    <a:cubicBezTo>
                      <a:pt x="117370" y="39436"/>
                      <a:pt x="119812" y="48826"/>
                      <a:pt x="119812" y="59906"/>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55" name="Shape 1555"/>
              <p:cNvSpPr/>
              <p:nvPr/>
            </p:nvSpPr>
            <p:spPr>
              <a:xfrm>
                <a:off x="8548688" y="1411287"/>
                <a:ext cx="139699" cy="49211"/>
              </a:xfrm>
              <a:custGeom>
                <a:pathLst>
                  <a:path extrusionOk="0" h="120000" w="120000">
                    <a:moveTo>
                      <a:pt x="16966" y="64817"/>
                    </a:moveTo>
                    <a:cubicBezTo>
                      <a:pt x="26529" y="47299"/>
                      <a:pt x="33933" y="24525"/>
                      <a:pt x="40411" y="0"/>
                    </a:cubicBezTo>
                    <a:lnTo>
                      <a:pt x="119691" y="0"/>
                    </a:lnTo>
                    <a:lnTo>
                      <a:pt x="77120" y="81459"/>
                    </a:lnTo>
                    <a:cubicBezTo>
                      <a:pt x="63856" y="105985"/>
                      <a:pt x="48740" y="119124"/>
                      <a:pt x="33007" y="119124"/>
                    </a:cubicBezTo>
                    <a:cubicBezTo>
                      <a:pt x="27455" y="119124"/>
                      <a:pt x="22827" y="118248"/>
                      <a:pt x="17583" y="114744"/>
                    </a:cubicBezTo>
                    <a:cubicBezTo>
                      <a:pt x="11722" y="112116"/>
                      <a:pt x="5861" y="105985"/>
                      <a:pt x="0" y="98102"/>
                    </a:cubicBezTo>
                    <a:lnTo>
                      <a:pt x="16966" y="64817"/>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56" name="Shape 1556"/>
              <p:cNvSpPr/>
              <p:nvPr/>
            </p:nvSpPr>
            <p:spPr>
              <a:xfrm>
                <a:off x="8153400" y="1274762"/>
                <a:ext cx="434974" cy="342899"/>
              </a:xfrm>
              <a:custGeom>
                <a:pathLst>
                  <a:path extrusionOk="0" h="120000" w="120000">
                    <a:moveTo>
                      <a:pt x="98163" y="59873"/>
                    </a:moveTo>
                    <a:lnTo>
                      <a:pt x="82084" y="73739"/>
                    </a:lnTo>
                    <a:lnTo>
                      <a:pt x="81488" y="73739"/>
                    </a:lnTo>
                    <a:lnTo>
                      <a:pt x="33746" y="115462"/>
                    </a:lnTo>
                    <a:cubicBezTo>
                      <a:pt x="30272" y="118361"/>
                      <a:pt x="26600" y="119873"/>
                      <a:pt x="22431" y="119873"/>
                    </a:cubicBezTo>
                    <a:cubicBezTo>
                      <a:pt x="15583" y="119873"/>
                      <a:pt x="9429" y="115714"/>
                      <a:pt x="5657" y="108781"/>
                    </a:cubicBezTo>
                    <a:lnTo>
                      <a:pt x="4069" y="105756"/>
                    </a:lnTo>
                    <a:cubicBezTo>
                      <a:pt x="1191" y="100084"/>
                      <a:pt x="0" y="93277"/>
                      <a:pt x="992" y="86596"/>
                    </a:cubicBezTo>
                    <a:cubicBezTo>
                      <a:pt x="1885" y="81554"/>
                      <a:pt x="3573" y="77016"/>
                      <a:pt x="6352" y="73487"/>
                    </a:cubicBezTo>
                    <a:lnTo>
                      <a:pt x="5856" y="73487"/>
                    </a:lnTo>
                    <a:cubicBezTo>
                      <a:pt x="6848" y="71974"/>
                      <a:pt x="8039" y="70462"/>
                      <a:pt x="9429" y="69327"/>
                    </a:cubicBezTo>
                    <a:lnTo>
                      <a:pt x="23424" y="57226"/>
                    </a:lnTo>
                    <a:lnTo>
                      <a:pt x="23424" y="57226"/>
                    </a:lnTo>
                    <a:lnTo>
                      <a:pt x="27196" y="53949"/>
                    </a:lnTo>
                    <a:lnTo>
                      <a:pt x="35434" y="46764"/>
                    </a:lnTo>
                    <a:lnTo>
                      <a:pt x="35831" y="46764"/>
                    </a:lnTo>
                    <a:lnTo>
                      <a:pt x="84565" y="4411"/>
                    </a:lnTo>
                    <a:cubicBezTo>
                      <a:pt x="88039" y="1512"/>
                      <a:pt x="91811" y="0"/>
                      <a:pt x="95880" y="0"/>
                    </a:cubicBezTo>
                    <a:cubicBezTo>
                      <a:pt x="102729" y="0"/>
                      <a:pt x="108883" y="4159"/>
                      <a:pt x="112655" y="11092"/>
                    </a:cubicBezTo>
                    <a:lnTo>
                      <a:pt x="114243" y="14117"/>
                    </a:lnTo>
                    <a:cubicBezTo>
                      <a:pt x="119900" y="24579"/>
                      <a:pt x="118511" y="38445"/>
                      <a:pt x="111464" y="47016"/>
                    </a:cubicBezTo>
                    <a:lnTo>
                      <a:pt x="112555" y="47016"/>
                    </a:lnTo>
                    <a:cubicBezTo>
                      <a:pt x="111861" y="47899"/>
                      <a:pt x="111166" y="48781"/>
                      <a:pt x="110272" y="49411"/>
                    </a:cubicBezTo>
                    <a:lnTo>
                      <a:pt x="101935" y="56596"/>
                    </a:lnTo>
                    <a:lnTo>
                      <a:pt x="101935" y="56596"/>
                    </a:lnTo>
                    <a:lnTo>
                      <a:pt x="98163" y="59873"/>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57" name="Shape 1557"/>
              <p:cNvSpPr/>
              <p:nvPr/>
            </p:nvSpPr>
            <p:spPr>
              <a:xfrm>
                <a:off x="8047038" y="1417637"/>
                <a:ext cx="166686" cy="68262"/>
              </a:xfrm>
              <a:custGeom>
                <a:pathLst>
                  <a:path extrusionOk="0" h="120000" w="120000">
                    <a:moveTo>
                      <a:pt x="93045" y="0"/>
                    </a:moveTo>
                    <a:cubicBezTo>
                      <a:pt x="97451" y="0"/>
                      <a:pt x="101857" y="0"/>
                      <a:pt x="105485" y="2513"/>
                    </a:cubicBezTo>
                    <a:cubicBezTo>
                      <a:pt x="110410" y="4397"/>
                      <a:pt x="115334" y="8795"/>
                      <a:pt x="119740" y="14450"/>
                    </a:cubicBezTo>
                    <a:lnTo>
                      <a:pt x="90712" y="61570"/>
                    </a:lnTo>
                    <a:cubicBezTo>
                      <a:pt x="81900" y="77277"/>
                      <a:pt x="74643" y="96753"/>
                      <a:pt x="69200" y="119371"/>
                    </a:cubicBezTo>
                    <a:lnTo>
                      <a:pt x="0" y="119371"/>
                    </a:lnTo>
                    <a:lnTo>
                      <a:pt x="55982" y="27015"/>
                    </a:lnTo>
                    <a:cubicBezTo>
                      <a:pt x="67127" y="10052"/>
                      <a:pt x="79568" y="0"/>
                      <a:pt x="93045" y="0"/>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58" name="Shape 1558"/>
              <p:cNvSpPr/>
              <p:nvPr/>
            </p:nvSpPr>
            <p:spPr>
              <a:xfrm>
                <a:off x="8455025" y="1125537"/>
                <a:ext cx="579438" cy="433386"/>
              </a:xfrm>
              <a:custGeom>
                <a:pathLst>
                  <a:path extrusionOk="0" h="120000" w="120000">
                    <a:moveTo>
                      <a:pt x="85021" y="78936"/>
                    </a:moveTo>
                    <a:lnTo>
                      <a:pt x="61901" y="99568"/>
                    </a:lnTo>
                    <a:lnTo>
                      <a:pt x="60186" y="99568"/>
                    </a:lnTo>
                    <a:lnTo>
                      <a:pt x="48253" y="110631"/>
                    </a:lnTo>
                    <a:cubicBezTo>
                      <a:pt x="41690" y="116611"/>
                      <a:pt x="34083" y="119900"/>
                      <a:pt x="26252" y="119900"/>
                    </a:cubicBezTo>
                    <a:cubicBezTo>
                      <a:pt x="23642" y="119900"/>
                      <a:pt x="21255" y="119700"/>
                      <a:pt x="18645" y="119003"/>
                    </a:cubicBezTo>
                    <a:cubicBezTo>
                      <a:pt x="11559" y="117308"/>
                      <a:pt x="5295" y="113222"/>
                      <a:pt x="0" y="107043"/>
                    </a:cubicBezTo>
                    <a:lnTo>
                      <a:pt x="13349" y="94784"/>
                    </a:lnTo>
                    <a:cubicBezTo>
                      <a:pt x="13648" y="94983"/>
                      <a:pt x="13797" y="94983"/>
                      <a:pt x="13871" y="95182"/>
                    </a:cubicBezTo>
                    <a:lnTo>
                      <a:pt x="14244" y="94784"/>
                    </a:lnTo>
                    <a:cubicBezTo>
                      <a:pt x="16706" y="96877"/>
                      <a:pt x="19390" y="98372"/>
                      <a:pt x="22374" y="99069"/>
                    </a:cubicBezTo>
                    <a:cubicBezTo>
                      <a:pt x="23791" y="99468"/>
                      <a:pt x="25059" y="99568"/>
                      <a:pt x="26476" y="99568"/>
                    </a:cubicBezTo>
                    <a:cubicBezTo>
                      <a:pt x="31100" y="99568"/>
                      <a:pt x="35649" y="97774"/>
                      <a:pt x="39527" y="94086"/>
                    </a:cubicBezTo>
                    <a:lnTo>
                      <a:pt x="93523" y="44551"/>
                    </a:lnTo>
                    <a:cubicBezTo>
                      <a:pt x="98819" y="39767"/>
                      <a:pt x="102399" y="32392"/>
                      <a:pt x="103592" y="23920"/>
                    </a:cubicBezTo>
                    <a:cubicBezTo>
                      <a:pt x="104114" y="20033"/>
                      <a:pt x="104114" y="16046"/>
                      <a:pt x="103592" y="12259"/>
                    </a:cubicBezTo>
                    <a:lnTo>
                      <a:pt x="116942" y="0"/>
                    </a:lnTo>
                    <a:cubicBezTo>
                      <a:pt x="119254" y="8770"/>
                      <a:pt x="119925" y="18239"/>
                      <a:pt x="118657" y="27707"/>
                    </a:cubicBezTo>
                    <a:cubicBezTo>
                      <a:pt x="116718" y="41461"/>
                      <a:pt x="110901" y="53521"/>
                      <a:pt x="102324" y="61395"/>
                    </a:cubicBezTo>
                    <a:lnTo>
                      <a:pt x="83157" y="78936"/>
                    </a:lnTo>
                    <a:lnTo>
                      <a:pt x="85021" y="78936"/>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59" name="Shape 1559"/>
              <p:cNvSpPr/>
              <p:nvPr/>
            </p:nvSpPr>
            <p:spPr>
              <a:xfrm>
                <a:off x="6943725" y="2101850"/>
                <a:ext cx="438150" cy="341312"/>
              </a:xfrm>
              <a:custGeom>
                <a:pathLst>
                  <a:path extrusionOk="0" h="120000" w="120000">
                    <a:moveTo>
                      <a:pt x="97401" y="0"/>
                    </a:moveTo>
                    <a:cubicBezTo>
                      <a:pt x="104013" y="0"/>
                      <a:pt x="110131" y="4177"/>
                      <a:pt x="114078" y="11139"/>
                    </a:cubicBezTo>
                    <a:lnTo>
                      <a:pt x="115559" y="14177"/>
                    </a:lnTo>
                    <a:cubicBezTo>
                      <a:pt x="118717" y="19873"/>
                      <a:pt x="119901" y="26582"/>
                      <a:pt x="118815" y="33417"/>
                    </a:cubicBezTo>
                    <a:cubicBezTo>
                      <a:pt x="117828" y="40126"/>
                      <a:pt x="114967" y="45822"/>
                      <a:pt x="110526" y="49746"/>
                    </a:cubicBezTo>
                    <a:lnTo>
                      <a:pt x="35723" y="115569"/>
                    </a:lnTo>
                    <a:cubicBezTo>
                      <a:pt x="32368" y="118354"/>
                      <a:pt x="28618" y="119873"/>
                      <a:pt x="24473" y="119873"/>
                    </a:cubicBezTo>
                    <a:cubicBezTo>
                      <a:pt x="17664" y="119873"/>
                      <a:pt x="11546" y="115696"/>
                      <a:pt x="7796" y="108734"/>
                    </a:cubicBezTo>
                    <a:lnTo>
                      <a:pt x="6315" y="105696"/>
                    </a:lnTo>
                    <a:cubicBezTo>
                      <a:pt x="0" y="94050"/>
                      <a:pt x="2368" y="78101"/>
                      <a:pt x="11348" y="70126"/>
                    </a:cubicBezTo>
                    <a:lnTo>
                      <a:pt x="86151" y="4303"/>
                    </a:lnTo>
                    <a:cubicBezTo>
                      <a:pt x="89506" y="1518"/>
                      <a:pt x="93256" y="0"/>
                      <a:pt x="97401" y="0"/>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60" name="Shape 1560"/>
              <p:cNvSpPr/>
              <p:nvPr/>
            </p:nvSpPr>
            <p:spPr>
              <a:xfrm>
                <a:off x="5748337" y="2925763"/>
                <a:ext cx="436562" cy="341311"/>
              </a:xfrm>
              <a:custGeom>
                <a:pathLst>
                  <a:path extrusionOk="0" h="120000" w="120000">
                    <a:moveTo>
                      <a:pt x="95564" y="252"/>
                    </a:moveTo>
                    <a:cubicBezTo>
                      <a:pt x="102192" y="0"/>
                      <a:pt x="108524" y="4168"/>
                      <a:pt x="112085" y="11368"/>
                    </a:cubicBezTo>
                    <a:lnTo>
                      <a:pt x="113668" y="14400"/>
                    </a:lnTo>
                    <a:cubicBezTo>
                      <a:pt x="119901" y="25894"/>
                      <a:pt x="117526" y="41810"/>
                      <a:pt x="108524" y="49894"/>
                    </a:cubicBezTo>
                    <a:lnTo>
                      <a:pt x="33536" y="115578"/>
                    </a:lnTo>
                    <a:cubicBezTo>
                      <a:pt x="30173" y="118357"/>
                      <a:pt x="26413" y="119873"/>
                      <a:pt x="22258" y="119873"/>
                    </a:cubicBezTo>
                    <a:cubicBezTo>
                      <a:pt x="15432" y="119873"/>
                      <a:pt x="9299" y="115705"/>
                      <a:pt x="5539" y="108757"/>
                    </a:cubicBezTo>
                    <a:lnTo>
                      <a:pt x="4056" y="105726"/>
                    </a:lnTo>
                    <a:cubicBezTo>
                      <a:pt x="1088" y="100042"/>
                      <a:pt x="0" y="93221"/>
                      <a:pt x="989" y="86526"/>
                    </a:cubicBezTo>
                    <a:cubicBezTo>
                      <a:pt x="2077" y="79705"/>
                      <a:pt x="4847" y="74147"/>
                      <a:pt x="9299" y="70231"/>
                    </a:cubicBezTo>
                    <a:lnTo>
                      <a:pt x="84286" y="4547"/>
                    </a:lnTo>
                    <a:cubicBezTo>
                      <a:pt x="87650" y="1768"/>
                      <a:pt x="91409" y="252"/>
                      <a:pt x="95564" y="252"/>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61" name="Shape 1561"/>
              <p:cNvSpPr/>
              <p:nvPr/>
            </p:nvSpPr>
            <p:spPr>
              <a:xfrm>
                <a:off x="6342062" y="2514600"/>
                <a:ext cx="438150" cy="341312"/>
              </a:xfrm>
              <a:custGeom>
                <a:pathLst>
                  <a:path extrusionOk="0" h="120000" w="120000">
                    <a:moveTo>
                      <a:pt x="97401" y="0"/>
                    </a:moveTo>
                    <a:cubicBezTo>
                      <a:pt x="104013" y="0"/>
                      <a:pt x="110328" y="4168"/>
                      <a:pt x="114276" y="11368"/>
                    </a:cubicBezTo>
                    <a:lnTo>
                      <a:pt x="115756" y="14400"/>
                    </a:lnTo>
                    <a:cubicBezTo>
                      <a:pt x="118717" y="20084"/>
                      <a:pt x="119901" y="26905"/>
                      <a:pt x="118815" y="33600"/>
                    </a:cubicBezTo>
                    <a:cubicBezTo>
                      <a:pt x="117828" y="40421"/>
                      <a:pt x="114967" y="46105"/>
                      <a:pt x="110526" y="50021"/>
                    </a:cubicBezTo>
                    <a:lnTo>
                      <a:pt x="35723" y="115578"/>
                    </a:lnTo>
                    <a:cubicBezTo>
                      <a:pt x="32368" y="118357"/>
                      <a:pt x="28618" y="119873"/>
                      <a:pt x="24473" y="119873"/>
                    </a:cubicBezTo>
                    <a:cubicBezTo>
                      <a:pt x="17664" y="119873"/>
                      <a:pt x="11546" y="115831"/>
                      <a:pt x="7796" y="108757"/>
                    </a:cubicBezTo>
                    <a:lnTo>
                      <a:pt x="6315" y="105726"/>
                    </a:lnTo>
                    <a:cubicBezTo>
                      <a:pt x="0" y="94231"/>
                      <a:pt x="2368" y="78315"/>
                      <a:pt x="11447" y="70231"/>
                    </a:cubicBezTo>
                    <a:lnTo>
                      <a:pt x="86151" y="4421"/>
                    </a:lnTo>
                    <a:cubicBezTo>
                      <a:pt x="89506" y="1642"/>
                      <a:pt x="93256" y="0"/>
                      <a:pt x="97401" y="0"/>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62" name="Shape 1562"/>
              <p:cNvSpPr/>
              <p:nvPr/>
            </p:nvSpPr>
            <p:spPr>
              <a:xfrm>
                <a:off x="7545388" y="1689100"/>
                <a:ext cx="438150" cy="341312"/>
              </a:xfrm>
              <a:custGeom>
                <a:pathLst>
                  <a:path extrusionOk="0" h="120000" w="120000">
                    <a:moveTo>
                      <a:pt x="97401" y="252"/>
                    </a:moveTo>
                    <a:cubicBezTo>
                      <a:pt x="104013" y="0"/>
                      <a:pt x="110328" y="4168"/>
                      <a:pt x="114276" y="11368"/>
                    </a:cubicBezTo>
                    <a:lnTo>
                      <a:pt x="115756" y="14400"/>
                    </a:lnTo>
                    <a:cubicBezTo>
                      <a:pt x="118717" y="20084"/>
                      <a:pt x="119901" y="26905"/>
                      <a:pt x="118815" y="33600"/>
                    </a:cubicBezTo>
                    <a:cubicBezTo>
                      <a:pt x="117828" y="40421"/>
                      <a:pt x="114967" y="45978"/>
                      <a:pt x="110526" y="50021"/>
                    </a:cubicBezTo>
                    <a:lnTo>
                      <a:pt x="35723" y="115578"/>
                    </a:lnTo>
                    <a:cubicBezTo>
                      <a:pt x="32368" y="118357"/>
                      <a:pt x="28618" y="119873"/>
                      <a:pt x="24572" y="119873"/>
                    </a:cubicBezTo>
                    <a:cubicBezTo>
                      <a:pt x="17763" y="119873"/>
                      <a:pt x="11546" y="115831"/>
                      <a:pt x="7796" y="108757"/>
                    </a:cubicBezTo>
                    <a:lnTo>
                      <a:pt x="6315" y="105726"/>
                    </a:lnTo>
                    <a:cubicBezTo>
                      <a:pt x="0" y="94231"/>
                      <a:pt x="2368" y="78315"/>
                      <a:pt x="11447" y="70231"/>
                    </a:cubicBezTo>
                    <a:lnTo>
                      <a:pt x="86151" y="4673"/>
                    </a:lnTo>
                    <a:cubicBezTo>
                      <a:pt x="89605" y="1768"/>
                      <a:pt x="93355" y="252"/>
                      <a:pt x="97401" y="252"/>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63" name="Shape 1563"/>
              <p:cNvSpPr/>
              <p:nvPr/>
            </p:nvSpPr>
            <p:spPr>
              <a:xfrm>
                <a:off x="8310563" y="903287"/>
                <a:ext cx="593724" cy="439736"/>
              </a:xfrm>
              <a:custGeom>
                <a:pathLst>
                  <a:path extrusionOk="0" h="120000" w="120000">
                    <a:moveTo>
                      <a:pt x="18786" y="107921"/>
                    </a:moveTo>
                    <a:lnTo>
                      <a:pt x="5898" y="119901"/>
                    </a:lnTo>
                    <a:cubicBezTo>
                      <a:pt x="0" y="98297"/>
                      <a:pt x="5533" y="72962"/>
                      <a:pt x="20169" y="59410"/>
                    </a:cubicBezTo>
                    <a:lnTo>
                      <a:pt x="72961" y="10605"/>
                    </a:lnTo>
                    <a:cubicBezTo>
                      <a:pt x="81407" y="2847"/>
                      <a:pt x="91529" y="0"/>
                      <a:pt x="101723" y="2553"/>
                    </a:cubicBezTo>
                    <a:cubicBezTo>
                      <a:pt x="108640" y="4222"/>
                      <a:pt x="114830" y="8445"/>
                      <a:pt x="119927" y="14337"/>
                    </a:cubicBezTo>
                    <a:lnTo>
                      <a:pt x="106893" y="26415"/>
                    </a:lnTo>
                    <a:cubicBezTo>
                      <a:pt x="104490" y="24549"/>
                      <a:pt x="101868" y="22978"/>
                      <a:pt x="98956" y="22389"/>
                    </a:cubicBezTo>
                    <a:cubicBezTo>
                      <a:pt x="97500" y="21996"/>
                      <a:pt x="95970" y="21800"/>
                      <a:pt x="94441" y="21800"/>
                    </a:cubicBezTo>
                    <a:cubicBezTo>
                      <a:pt x="89781" y="21996"/>
                      <a:pt x="85266" y="23862"/>
                      <a:pt x="81407" y="27397"/>
                    </a:cubicBezTo>
                    <a:lnTo>
                      <a:pt x="28616" y="76202"/>
                    </a:lnTo>
                    <a:cubicBezTo>
                      <a:pt x="20679" y="83469"/>
                      <a:pt x="17330" y="96039"/>
                      <a:pt x="18786" y="107921"/>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64" name="Shape 1564"/>
              <p:cNvSpPr/>
              <p:nvPr/>
            </p:nvSpPr>
            <p:spPr>
              <a:xfrm>
                <a:off x="7854950" y="1536700"/>
                <a:ext cx="593724" cy="434974"/>
              </a:xfrm>
              <a:custGeom>
                <a:pathLst>
                  <a:path extrusionOk="0" h="120000" w="120000">
                    <a:moveTo>
                      <a:pt x="101079" y="12526"/>
                    </a:moveTo>
                    <a:lnTo>
                      <a:pt x="114032" y="0"/>
                    </a:lnTo>
                    <a:cubicBezTo>
                      <a:pt x="119927" y="21971"/>
                      <a:pt x="114396" y="47323"/>
                      <a:pt x="99696" y="61242"/>
                    </a:cubicBezTo>
                    <a:lnTo>
                      <a:pt x="99696" y="61242"/>
                    </a:lnTo>
                    <a:lnTo>
                      <a:pt x="47010" y="110654"/>
                    </a:lnTo>
                    <a:cubicBezTo>
                      <a:pt x="40679" y="116619"/>
                      <a:pt x="33329" y="119900"/>
                      <a:pt x="25615" y="119900"/>
                    </a:cubicBezTo>
                    <a:cubicBezTo>
                      <a:pt x="23141" y="119900"/>
                      <a:pt x="20739" y="119701"/>
                      <a:pt x="18265" y="119005"/>
                    </a:cubicBezTo>
                    <a:cubicBezTo>
                      <a:pt x="11352" y="117315"/>
                      <a:pt x="5166" y="113140"/>
                      <a:pt x="0" y="106975"/>
                    </a:cubicBezTo>
                    <a:lnTo>
                      <a:pt x="13098" y="94846"/>
                    </a:lnTo>
                    <a:cubicBezTo>
                      <a:pt x="15500" y="96934"/>
                      <a:pt x="18120" y="98425"/>
                      <a:pt x="21030" y="99121"/>
                    </a:cubicBezTo>
                    <a:cubicBezTo>
                      <a:pt x="27143" y="100811"/>
                      <a:pt x="33402" y="98922"/>
                      <a:pt x="38568" y="94150"/>
                    </a:cubicBezTo>
                    <a:lnTo>
                      <a:pt x="91328" y="44739"/>
                    </a:lnTo>
                    <a:lnTo>
                      <a:pt x="91328" y="44739"/>
                    </a:lnTo>
                    <a:cubicBezTo>
                      <a:pt x="99260" y="37381"/>
                      <a:pt x="102753" y="24457"/>
                      <a:pt x="101079" y="12526"/>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65" name="Shape 1565"/>
              <p:cNvSpPr/>
              <p:nvPr/>
            </p:nvSpPr>
            <p:spPr>
              <a:xfrm>
                <a:off x="7710488" y="1314450"/>
                <a:ext cx="593724" cy="441324"/>
              </a:xfrm>
              <a:custGeom>
                <a:pathLst>
                  <a:path extrusionOk="0" h="120000" w="120000">
                    <a:moveTo>
                      <a:pt x="18847" y="107755"/>
                    </a:moveTo>
                    <a:lnTo>
                      <a:pt x="5894" y="119902"/>
                    </a:lnTo>
                    <a:cubicBezTo>
                      <a:pt x="0" y="98253"/>
                      <a:pt x="5530" y="73077"/>
                      <a:pt x="20230" y="59559"/>
                    </a:cubicBezTo>
                    <a:lnTo>
                      <a:pt x="34275" y="46530"/>
                    </a:lnTo>
                    <a:lnTo>
                      <a:pt x="32528" y="46530"/>
                    </a:lnTo>
                    <a:lnTo>
                      <a:pt x="55160" y="25861"/>
                    </a:lnTo>
                    <a:lnTo>
                      <a:pt x="56688" y="25861"/>
                    </a:lnTo>
                    <a:lnTo>
                      <a:pt x="72989" y="10677"/>
                    </a:lnTo>
                    <a:cubicBezTo>
                      <a:pt x="81358" y="2938"/>
                      <a:pt x="91546" y="0"/>
                      <a:pt x="101734" y="2546"/>
                    </a:cubicBezTo>
                    <a:cubicBezTo>
                      <a:pt x="108647" y="4310"/>
                      <a:pt x="114760" y="8522"/>
                      <a:pt x="119927" y="14400"/>
                    </a:cubicBezTo>
                    <a:lnTo>
                      <a:pt x="106901" y="26448"/>
                    </a:lnTo>
                    <a:cubicBezTo>
                      <a:pt x="104354" y="24587"/>
                      <a:pt x="101879" y="23020"/>
                      <a:pt x="98969" y="22334"/>
                    </a:cubicBezTo>
                    <a:cubicBezTo>
                      <a:pt x="97440" y="22040"/>
                      <a:pt x="95985" y="21844"/>
                      <a:pt x="94457" y="21844"/>
                    </a:cubicBezTo>
                    <a:cubicBezTo>
                      <a:pt x="89799" y="22040"/>
                      <a:pt x="85288" y="23902"/>
                      <a:pt x="81358" y="27428"/>
                    </a:cubicBezTo>
                    <a:lnTo>
                      <a:pt x="28671" y="76114"/>
                    </a:lnTo>
                    <a:cubicBezTo>
                      <a:pt x="20739" y="83363"/>
                      <a:pt x="17319" y="95902"/>
                      <a:pt x="18847" y="107755"/>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66" name="Shape 1566"/>
              <p:cNvSpPr/>
              <p:nvPr/>
            </p:nvSpPr>
            <p:spPr>
              <a:xfrm>
                <a:off x="7251700" y="1949450"/>
                <a:ext cx="579438" cy="434974"/>
              </a:xfrm>
              <a:custGeom>
                <a:pathLst>
                  <a:path extrusionOk="0" h="120000" w="120000">
                    <a:moveTo>
                      <a:pt x="103538" y="12129"/>
                    </a:moveTo>
                    <a:lnTo>
                      <a:pt x="116945" y="0"/>
                    </a:lnTo>
                    <a:cubicBezTo>
                      <a:pt x="119255" y="8748"/>
                      <a:pt x="119925" y="18193"/>
                      <a:pt x="118584" y="27638"/>
                    </a:cubicBezTo>
                    <a:cubicBezTo>
                      <a:pt x="116573" y="41358"/>
                      <a:pt x="110763" y="53289"/>
                      <a:pt x="102122" y="61242"/>
                    </a:cubicBezTo>
                    <a:lnTo>
                      <a:pt x="48193" y="110654"/>
                    </a:lnTo>
                    <a:cubicBezTo>
                      <a:pt x="41489" y="116818"/>
                      <a:pt x="33743" y="119900"/>
                      <a:pt x="26219" y="119900"/>
                    </a:cubicBezTo>
                    <a:cubicBezTo>
                      <a:pt x="16685" y="119900"/>
                      <a:pt x="7299" y="115426"/>
                      <a:pt x="0" y="106876"/>
                    </a:cubicBezTo>
                    <a:lnTo>
                      <a:pt x="13333" y="94647"/>
                    </a:lnTo>
                    <a:cubicBezTo>
                      <a:pt x="21154" y="101010"/>
                      <a:pt x="31433" y="101209"/>
                      <a:pt x="39553" y="93852"/>
                    </a:cubicBezTo>
                    <a:lnTo>
                      <a:pt x="93556" y="44440"/>
                    </a:lnTo>
                    <a:cubicBezTo>
                      <a:pt x="98845" y="39569"/>
                      <a:pt x="102420" y="32212"/>
                      <a:pt x="103538" y="23860"/>
                    </a:cubicBezTo>
                    <a:cubicBezTo>
                      <a:pt x="104059" y="19884"/>
                      <a:pt x="104059" y="15907"/>
                      <a:pt x="103538" y="12129"/>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67" name="Shape 1567"/>
              <p:cNvSpPr/>
              <p:nvPr/>
            </p:nvSpPr>
            <p:spPr>
              <a:xfrm>
                <a:off x="7121525" y="1717675"/>
                <a:ext cx="579438" cy="449262"/>
              </a:xfrm>
              <a:custGeom>
                <a:pathLst>
                  <a:path extrusionOk="0" h="120000" w="120000">
                    <a:moveTo>
                      <a:pt x="16333" y="108288"/>
                    </a:moveTo>
                    <a:lnTo>
                      <a:pt x="2983" y="119904"/>
                    </a:lnTo>
                    <a:cubicBezTo>
                      <a:pt x="671" y="111456"/>
                      <a:pt x="0" y="102528"/>
                      <a:pt x="1267" y="93408"/>
                    </a:cubicBezTo>
                    <a:cubicBezTo>
                      <a:pt x="3356" y="80160"/>
                      <a:pt x="9173" y="68544"/>
                      <a:pt x="17750" y="60960"/>
                    </a:cubicBezTo>
                    <a:lnTo>
                      <a:pt x="71821" y="13248"/>
                    </a:lnTo>
                    <a:cubicBezTo>
                      <a:pt x="86886" y="0"/>
                      <a:pt x="106650" y="2112"/>
                      <a:pt x="119925" y="16896"/>
                    </a:cubicBezTo>
                    <a:lnTo>
                      <a:pt x="106575" y="28608"/>
                    </a:lnTo>
                    <a:cubicBezTo>
                      <a:pt x="102697" y="25632"/>
                      <a:pt x="98297" y="24192"/>
                      <a:pt x="93971" y="24192"/>
                    </a:cubicBezTo>
                    <a:cubicBezTo>
                      <a:pt x="89198" y="24192"/>
                      <a:pt x="84574" y="26016"/>
                      <a:pt x="80397" y="29664"/>
                    </a:cubicBezTo>
                    <a:lnTo>
                      <a:pt x="26401" y="77376"/>
                    </a:lnTo>
                    <a:cubicBezTo>
                      <a:pt x="21106" y="81984"/>
                      <a:pt x="17526" y="89088"/>
                      <a:pt x="16333" y="97248"/>
                    </a:cubicBezTo>
                    <a:cubicBezTo>
                      <a:pt x="15811" y="100992"/>
                      <a:pt x="15811" y="104640"/>
                      <a:pt x="16333" y="108288"/>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68" name="Shape 1568"/>
              <p:cNvSpPr/>
              <p:nvPr/>
            </p:nvSpPr>
            <p:spPr>
              <a:xfrm>
                <a:off x="6650038" y="2362200"/>
                <a:ext cx="593724" cy="434974"/>
              </a:xfrm>
              <a:custGeom>
                <a:pathLst>
                  <a:path extrusionOk="0" h="120000" w="120000">
                    <a:moveTo>
                      <a:pt x="101102" y="12218"/>
                    </a:moveTo>
                    <a:lnTo>
                      <a:pt x="114039" y="0"/>
                    </a:lnTo>
                    <a:cubicBezTo>
                      <a:pt x="119927" y="21953"/>
                      <a:pt x="114548" y="47384"/>
                      <a:pt x="99721" y="61192"/>
                    </a:cubicBezTo>
                    <a:lnTo>
                      <a:pt x="47098" y="110562"/>
                    </a:lnTo>
                    <a:cubicBezTo>
                      <a:pt x="40557" y="116721"/>
                      <a:pt x="32998" y="119900"/>
                      <a:pt x="25584" y="119900"/>
                    </a:cubicBezTo>
                    <a:cubicBezTo>
                      <a:pt x="16353" y="119900"/>
                      <a:pt x="7195" y="115430"/>
                      <a:pt x="0" y="106788"/>
                    </a:cubicBezTo>
                    <a:lnTo>
                      <a:pt x="13082" y="94668"/>
                    </a:lnTo>
                    <a:cubicBezTo>
                      <a:pt x="20714" y="101026"/>
                      <a:pt x="30745" y="101125"/>
                      <a:pt x="38667" y="93774"/>
                    </a:cubicBezTo>
                    <a:lnTo>
                      <a:pt x="91362" y="44403"/>
                    </a:lnTo>
                    <a:cubicBezTo>
                      <a:pt x="99212" y="37052"/>
                      <a:pt x="102774" y="24238"/>
                      <a:pt x="101102" y="12218"/>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69" name="Shape 1569"/>
              <p:cNvSpPr/>
              <p:nvPr/>
            </p:nvSpPr>
            <p:spPr>
              <a:xfrm>
                <a:off x="6521450" y="2130425"/>
                <a:ext cx="577850" cy="449262"/>
              </a:xfrm>
              <a:custGeom>
                <a:pathLst>
                  <a:path extrusionOk="0" h="120000" w="120000">
                    <a:moveTo>
                      <a:pt x="16204" y="108384"/>
                    </a:moveTo>
                    <a:lnTo>
                      <a:pt x="2912" y="119904"/>
                    </a:lnTo>
                    <a:cubicBezTo>
                      <a:pt x="597" y="111456"/>
                      <a:pt x="0" y="102528"/>
                      <a:pt x="1269" y="93408"/>
                    </a:cubicBezTo>
                    <a:cubicBezTo>
                      <a:pt x="3210" y="80160"/>
                      <a:pt x="8960" y="68544"/>
                      <a:pt x="17622" y="60960"/>
                    </a:cubicBezTo>
                    <a:lnTo>
                      <a:pt x="71761" y="13248"/>
                    </a:lnTo>
                    <a:cubicBezTo>
                      <a:pt x="86919" y="0"/>
                      <a:pt x="106633" y="2208"/>
                      <a:pt x="119925" y="16896"/>
                    </a:cubicBezTo>
                    <a:lnTo>
                      <a:pt x="106558" y="28704"/>
                    </a:lnTo>
                    <a:cubicBezTo>
                      <a:pt x="102675" y="25728"/>
                      <a:pt x="98270" y="24192"/>
                      <a:pt x="93864" y="24192"/>
                    </a:cubicBezTo>
                    <a:cubicBezTo>
                      <a:pt x="89159" y="24192"/>
                      <a:pt x="84455" y="26016"/>
                      <a:pt x="80348" y="29664"/>
                    </a:cubicBezTo>
                    <a:lnTo>
                      <a:pt x="26285" y="77376"/>
                    </a:lnTo>
                    <a:cubicBezTo>
                      <a:pt x="20983" y="81984"/>
                      <a:pt x="17324" y="89088"/>
                      <a:pt x="16204" y="97248"/>
                    </a:cubicBezTo>
                    <a:cubicBezTo>
                      <a:pt x="15681" y="101088"/>
                      <a:pt x="15681" y="104736"/>
                      <a:pt x="16204" y="108384"/>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70" name="Shape 1570"/>
              <p:cNvSpPr/>
              <p:nvPr/>
            </p:nvSpPr>
            <p:spPr>
              <a:xfrm>
                <a:off x="6049962" y="2774950"/>
                <a:ext cx="593724" cy="434974"/>
              </a:xfrm>
              <a:custGeom>
                <a:pathLst>
                  <a:path extrusionOk="0" h="120000" w="120000">
                    <a:moveTo>
                      <a:pt x="101102" y="12129"/>
                    </a:moveTo>
                    <a:lnTo>
                      <a:pt x="114039" y="0"/>
                    </a:lnTo>
                    <a:cubicBezTo>
                      <a:pt x="119927" y="21971"/>
                      <a:pt x="114548" y="47323"/>
                      <a:pt x="99721" y="61242"/>
                    </a:cubicBezTo>
                    <a:lnTo>
                      <a:pt x="47026" y="110654"/>
                    </a:lnTo>
                    <a:cubicBezTo>
                      <a:pt x="40557" y="116818"/>
                      <a:pt x="32998" y="119900"/>
                      <a:pt x="25584" y="119900"/>
                    </a:cubicBezTo>
                    <a:cubicBezTo>
                      <a:pt x="16353" y="119900"/>
                      <a:pt x="7195" y="115426"/>
                      <a:pt x="0" y="106876"/>
                    </a:cubicBezTo>
                    <a:lnTo>
                      <a:pt x="13082" y="94647"/>
                    </a:lnTo>
                    <a:cubicBezTo>
                      <a:pt x="20860" y="101010"/>
                      <a:pt x="30745" y="101209"/>
                      <a:pt x="38667" y="93852"/>
                    </a:cubicBezTo>
                    <a:lnTo>
                      <a:pt x="91290" y="44440"/>
                    </a:lnTo>
                    <a:cubicBezTo>
                      <a:pt x="99212" y="37083"/>
                      <a:pt x="102701" y="24159"/>
                      <a:pt x="101102" y="12129"/>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71" name="Shape 1571"/>
              <p:cNvSpPr/>
              <p:nvPr/>
            </p:nvSpPr>
            <p:spPr>
              <a:xfrm>
                <a:off x="5905500" y="2543175"/>
                <a:ext cx="593724" cy="450850"/>
              </a:xfrm>
              <a:custGeom>
                <a:pathLst>
                  <a:path extrusionOk="0" h="120000" w="120000">
                    <a:moveTo>
                      <a:pt x="18847" y="108115"/>
                    </a:moveTo>
                    <a:lnTo>
                      <a:pt x="5894" y="119904"/>
                    </a:lnTo>
                    <a:cubicBezTo>
                      <a:pt x="0" y="98722"/>
                      <a:pt x="5530" y="74089"/>
                      <a:pt x="20230" y="60862"/>
                    </a:cubicBezTo>
                    <a:lnTo>
                      <a:pt x="72916" y="13226"/>
                    </a:lnTo>
                    <a:cubicBezTo>
                      <a:pt x="87616" y="0"/>
                      <a:pt x="106973" y="2108"/>
                      <a:pt x="119927" y="16869"/>
                    </a:cubicBezTo>
                    <a:lnTo>
                      <a:pt x="106828" y="28562"/>
                    </a:lnTo>
                    <a:cubicBezTo>
                      <a:pt x="103117" y="25591"/>
                      <a:pt x="98823" y="24153"/>
                      <a:pt x="94530" y="24153"/>
                    </a:cubicBezTo>
                    <a:cubicBezTo>
                      <a:pt x="89872" y="24153"/>
                      <a:pt x="85360" y="25974"/>
                      <a:pt x="81358" y="29616"/>
                    </a:cubicBezTo>
                    <a:lnTo>
                      <a:pt x="28599" y="77252"/>
                    </a:lnTo>
                    <a:cubicBezTo>
                      <a:pt x="20739" y="84345"/>
                      <a:pt x="17319" y="96517"/>
                      <a:pt x="18847" y="108115"/>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72" name="Shape 1572"/>
              <p:cNvSpPr/>
              <p:nvPr/>
            </p:nvSpPr>
            <p:spPr>
              <a:xfrm>
                <a:off x="5448300" y="3186113"/>
                <a:ext cx="579438" cy="434974"/>
              </a:xfrm>
              <a:custGeom>
                <a:pathLst>
                  <a:path extrusionOk="0" h="120000" w="120000">
                    <a:moveTo>
                      <a:pt x="103592" y="12526"/>
                    </a:moveTo>
                    <a:lnTo>
                      <a:pt x="116942" y="0"/>
                    </a:lnTo>
                    <a:cubicBezTo>
                      <a:pt x="119254" y="8748"/>
                      <a:pt x="119925" y="18193"/>
                      <a:pt x="118657" y="27638"/>
                    </a:cubicBezTo>
                    <a:cubicBezTo>
                      <a:pt x="116569" y="41358"/>
                      <a:pt x="110826" y="53388"/>
                      <a:pt x="102175" y="61242"/>
                    </a:cubicBezTo>
                    <a:lnTo>
                      <a:pt x="48104" y="110654"/>
                    </a:lnTo>
                    <a:cubicBezTo>
                      <a:pt x="41690" y="116619"/>
                      <a:pt x="34083" y="119900"/>
                      <a:pt x="26252" y="119900"/>
                    </a:cubicBezTo>
                    <a:cubicBezTo>
                      <a:pt x="23642" y="119900"/>
                      <a:pt x="21255" y="119701"/>
                      <a:pt x="18645" y="119005"/>
                    </a:cubicBezTo>
                    <a:cubicBezTo>
                      <a:pt x="11559" y="117315"/>
                      <a:pt x="5295" y="113239"/>
                      <a:pt x="0" y="107075"/>
                    </a:cubicBezTo>
                    <a:lnTo>
                      <a:pt x="13349" y="94846"/>
                    </a:lnTo>
                    <a:cubicBezTo>
                      <a:pt x="15811" y="96934"/>
                      <a:pt x="18495" y="98425"/>
                      <a:pt x="21479" y="99121"/>
                    </a:cubicBezTo>
                    <a:cubicBezTo>
                      <a:pt x="27818" y="100911"/>
                      <a:pt x="34232" y="99022"/>
                      <a:pt x="39527" y="94150"/>
                    </a:cubicBezTo>
                    <a:lnTo>
                      <a:pt x="93523" y="44739"/>
                    </a:lnTo>
                    <a:cubicBezTo>
                      <a:pt x="98819" y="39966"/>
                      <a:pt x="102399" y="32609"/>
                      <a:pt x="103592" y="24159"/>
                    </a:cubicBezTo>
                    <a:cubicBezTo>
                      <a:pt x="104114" y="20281"/>
                      <a:pt x="104114" y="16304"/>
                      <a:pt x="103592" y="12526"/>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73" name="Shape 1573"/>
              <p:cNvSpPr/>
              <p:nvPr/>
            </p:nvSpPr>
            <p:spPr>
              <a:xfrm>
                <a:off x="5303837" y="2965450"/>
                <a:ext cx="593724" cy="439738"/>
              </a:xfrm>
              <a:custGeom>
                <a:pathLst>
                  <a:path extrusionOk="0" h="120000" w="120000">
                    <a:moveTo>
                      <a:pt x="94384" y="21800"/>
                    </a:moveTo>
                    <a:cubicBezTo>
                      <a:pt x="89799" y="21800"/>
                      <a:pt x="85288" y="23862"/>
                      <a:pt x="81503" y="27397"/>
                    </a:cubicBezTo>
                    <a:lnTo>
                      <a:pt x="28744" y="76202"/>
                    </a:lnTo>
                    <a:cubicBezTo>
                      <a:pt x="20958" y="83469"/>
                      <a:pt x="17465" y="96039"/>
                      <a:pt x="18920" y="107921"/>
                    </a:cubicBezTo>
                    <a:lnTo>
                      <a:pt x="5894" y="119901"/>
                    </a:lnTo>
                    <a:cubicBezTo>
                      <a:pt x="0" y="98297"/>
                      <a:pt x="5530" y="72962"/>
                      <a:pt x="20230" y="59410"/>
                    </a:cubicBezTo>
                    <a:lnTo>
                      <a:pt x="72916" y="10703"/>
                    </a:lnTo>
                    <a:cubicBezTo>
                      <a:pt x="81358" y="2847"/>
                      <a:pt x="91546" y="0"/>
                      <a:pt x="101734" y="2553"/>
                    </a:cubicBezTo>
                    <a:cubicBezTo>
                      <a:pt x="108574" y="4222"/>
                      <a:pt x="114760" y="8445"/>
                      <a:pt x="119927" y="14337"/>
                    </a:cubicBezTo>
                    <a:lnTo>
                      <a:pt x="106828" y="26415"/>
                    </a:lnTo>
                    <a:cubicBezTo>
                      <a:pt x="104354" y="24549"/>
                      <a:pt x="101807" y="22978"/>
                      <a:pt x="98969" y="22389"/>
                    </a:cubicBezTo>
                    <a:cubicBezTo>
                      <a:pt x="97440" y="21996"/>
                      <a:pt x="95912" y="21800"/>
                      <a:pt x="94384" y="21800"/>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sp>
          <p:nvSpPr>
            <p:cNvPr id="1574" name="Shape 1574"/>
            <p:cNvSpPr txBox="1"/>
            <p:nvPr/>
          </p:nvSpPr>
          <p:spPr>
            <a:xfrm>
              <a:off x="922857" y="2846291"/>
              <a:ext cx="1830282" cy="584774"/>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lang="en-US" sz="1600">
                  <a:solidFill>
                    <a:schemeClr val="lt1"/>
                  </a:solidFill>
                  <a:latin typeface="Arial"/>
                  <a:ea typeface="Arial"/>
                  <a:cs typeface="Arial"/>
                  <a:sym typeface="Arial"/>
                </a:rPr>
                <a:t>No Visibility into Customer Needs</a:t>
              </a:r>
            </a:p>
          </p:txBody>
        </p:sp>
        <p:sp>
          <p:nvSpPr>
            <p:cNvPr id="1575" name="Shape 1575"/>
            <p:cNvSpPr txBox="1"/>
            <p:nvPr/>
          </p:nvSpPr>
          <p:spPr>
            <a:xfrm>
              <a:off x="5450419" y="2846291"/>
              <a:ext cx="2391251" cy="584774"/>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lang="en-US" sz="1600">
                  <a:solidFill>
                    <a:schemeClr val="lt1"/>
                  </a:solidFill>
                  <a:latin typeface="Arial"/>
                  <a:ea typeface="Arial"/>
                  <a:cs typeface="Arial"/>
                  <a:sym typeface="Arial"/>
                </a:rPr>
                <a:t>Unreliable Customer Information</a:t>
              </a:r>
            </a:p>
          </p:txBody>
        </p:sp>
        <p:sp>
          <p:nvSpPr>
            <p:cNvPr id="1576" name="Shape 1576"/>
            <p:cNvSpPr txBox="1"/>
            <p:nvPr/>
          </p:nvSpPr>
          <p:spPr>
            <a:xfrm>
              <a:off x="3357855" y="2846291"/>
              <a:ext cx="1768326" cy="584774"/>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lang="en-US" sz="1600">
                  <a:solidFill>
                    <a:schemeClr val="lt1"/>
                  </a:solidFill>
                  <a:latin typeface="Arial"/>
                  <a:ea typeface="Arial"/>
                  <a:cs typeface="Arial"/>
                  <a:sym typeface="Arial"/>
                </a:rPr>
                <a:t>Loss of Productivity</a:t>
              </a:r>
            </a:p>
          </p:txBody>
        </p:sp>
      </p:grpSp>
      <p:grpSp>
        <p:nvGrpSpPr>
          <p:cNvPr id="1577" name="Shape 1577"/>
          <p:cNvGrpSpPr/>
          <p:nvPr/>
        </p:nvGrpSpPr>
        <p:grpSpPr>
          <a:xfrm>
            <a:off x="9183079" y="2903530"/>
            <a:ext cx="2191631" cy="3398906"/>
            <a:chOff x="9183079" y="2427676"/>
            <a:chExt cx="2191631" cy="3398906"/>
          </a:xfrm>
        </p:grpSpPr>
        <p:sp>
          <p:nvSpPr>
            <p:cNvPr id="1578" name="Shape 1578"/>
            <p:cNvSpPr txBox="1"/>
            <p:nvPr/>
          </p:nvSpPr>
          <p:spPr>
            <a:xfrm>
              <a:off x="9183079" y="2427676"/>
              <a:ext cx="2191631" cy="120032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lang="en-US" sz="2400">
                  <a:solidFill>
                    <a:schemeClr val="lt1"/>
                  </a:solidFill>
                  <a:latin typeface="Arial"/>
                  <a:ea typeface="Arial"/>
                  <a:cs typeface="Arial"/>
                  <a:sym typeface="Arial"/>
                </a:rPr>
                <a:t>Poor Customer Experience</a:t>
              </a:r>
            </a:p>
          </p:txBody>
        </p:sp>
        <p:sp>
          <p:nvSpPr>
            <p:cNvPr id="1579" name="Shape 1579"/>
            <p:cNvSpPr/>
            <p:nvPr/>
          </p:nvSpPr>
          <p:spPr>
            <a:xfrm>
              <a:off x="9234131" y="3737053"/>
              <a:ext cx="2089530" cy="208953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accent1">
                <a:alpha val="60000"/>
              </a:schemeClr>
            </a:solidFill>
            <a:ln cap="flat"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pic>
        <p:nvPicPr>
          <p:cNvPr id="1580" name="Shape 1580"/>
          <p:cNvPicPr preferRelativeResize="0"/>
          <p:nvPr/>
        </p:nvPicPr>
        <p:blipFill rotWithShape="1">
          <a:blip r:embed="rId3">
            <a:alphaModFix/>
          </a:blip>
          <a:srcRect b="0" l="0" r="0" t="0"/>
          <a:stretch/>
        </p:blipFill>
        <p:spPr>
          <a:xfrm>
            <a:off x="9599611" y="4532450"/>
            <a:ext cx="1372025" cy="941070"/>
          </a:xfrm>
          <a:prstGeom prst="rect">
            <a:avLst/>
          </a:prstGeom>
          <a:noFill/>
          <a:ln>
            <a:noFill/>
          </a:ln>
        </p:spPr>
      </p:pic>
      <p:pic>
        <p:nvPicPr>
          <p:cNvPr id="1581" name="Shape 1581"/>
          <p:cNvPicPr preferRelativeResize="0"/>
          <p:nvPr/>
        </p:nvPicPr>
        <p:blipFill rotWithShape="1">
          <a:blip r:embed="rId4">
            <a:alphaModFix/>
          </a:blip>
          <a:srcRect b="9913" l="9913" r="9913" t="9913"/>
          <a:stretch/>
        </p:blipFill>
        <p:spPr>
          <a:xfrm flipH="1" rot="10416609">
            <a:off x="9621994" y="5086997"/>
            <a:ext cx="1313803" cy="1313803"/>
          </a:xfrm>
          <a:prstGeom prst="ellipse">
            <a:avLst/>
          </a:prstGeom>
          <a:noFill/>
          <a:ln>
            <a:noFill/>
          </a:ln>
        </p:spPr>
      </p:pic>
      <p:pic>
        <p:nvPicPr>
          <p:cNvPr id="1582" name="Shape 1582"/>
          <p:cNvPicPr preferRelativeResize="0"/>
          <p:nvPr/>
        </p:nvPicPr>
        <p:blipFill rotWithShape="1">
          <a:blip r:embed="rId5">
            <a:alphaModFix/>
          </a:blip>
          <a:srcRect b="0" l="0" r="0" t="0"/>
          <a:stretch/>
        </p:blipFill>
        <p:spPr>
          <a:xfrm>
            <a:off x="11276011" y="1184550"/>
            <a:ext cx="760140" cy="1020190"/>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22"/>
                                        </p:tgtEl>
                                        <p:attrNameLst>
                                          <p:attrName>style.visibility</p:attrName>
                                        </p:attrNameLst>
                                      </p:cBhvr>
                                      <p:to>
                                        <p:strVal val="visible"/>
                                      </p:to>
                                    </p:set>
                                    <p:anim calcmode="lin" valueType="num">
                                      <p:cBhvr additive="base">
                                        <p:cTn dur="1000"/>
                                        <p:tgtEl>
                                          <p:spTgt spid="152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1000"/>
                                        <p:tgtEl>
                                          <p:spTgt spid="1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6" name="Shape 1586"/>
        <p:cNvGrpSpPr/>
        <p:nvPr/>
      </p:nvGrpSpPr>
      <p:grpSpPr>
        <a:xfrm>
          <a:off x="0" y="0"/>
          <a:ext cx="0" cy="0"/>
          <a:chOff x="0" y="0"/>
          <a:chExt cx="0" cy="0"/>
        </a:xfrm>
      </p:grpSpPr>
      <p:sp>
        <p:nvSpPr>
          <p:cNvPr id="1587" name="Shape 1587"/>
          <p:cNvSpPr/>
          <p:nvPr/>
        </p:nvSpPr>
        <p:spPr>
          <a:xfrm>
            <a:off x="1995799" y="5521025"/>
            <a:ext cx="2756030" cy="808735"/>
          </a:xfrm>
          <a:prstGeom prst="rect">
            <a:avLst/>
          </a:prstGeom>
          <a:solidFill>
            <a:srgbClr val="9741BE"/>
          </a:solidFill>
          <a:ln>
            <a:noFill/>
          </a:ln>
        </p:spPr>
        <p:txBody>
          <a:bodyPr anchorCtr="0" anchor="t"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588" name="Shape 1588"/>
          <p:cNvSpPr/>
          <p:nvPr/>
        </p:nvSpPr>
        <p:spPr>
          <a:xfrm>
            <a:off x="-2075564" y="6938075"/>
            <a:ext cx="17501699" cy="15291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sz="1800" u="none" cap="none" strike="noStrike">
              <a:solidFill>
                <a:srgbClr val="FFFFFF"/>
              </a:solidFill>
              <a:latin typeface="Arial"/>
              <a:ea typeface="Arial"/>
              <a:cs typeface="Arial"/>
              <a:sym typeface="Arial"/>
            </a:endParaRPr>
          </a:p>
        </p:txBody>
      </p:sp>
      <p:grpSp>
        <p:nvGrpSpPr>
          <p:cNvPr id="1589" name="Shape 1589"/>
          <p:cNvGrpSpPr/>
          <p:nvPr/>
        </p:nvGrpSpPr>
        <p:grpSpPr>
          <a:xfrm flipH="1">
            <a:off x="-1210685" y="214158"/>
            <a:ext cx="14609858" cy="2380286"/>
            <a:chOff x="3683000" y="-2945408"/>
            <a:chExt cx="29225562" cy="4760573"/>
          </a:xfrm>
        </p:grpSpPr>
        <p:sp>
          <p:nvSpPr>
            <p:cNvPr id="1590" name="Shape 1590"/>
            <p:cNvSpPr/>
            <p:nvPr/>
          </p:nvSpPr>
          <p:spPr>
            <a:xfrm>
              <a:off x="12239185" y="-2153258"/>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591" name="Shape 1591"/>
            <p:cNvSpPr/>
            <p:nvPr/>
          </p:nvSpPr>
          <p:spPr>
            <a:xfrm>
              <a:off x="16840793" y="866248"/>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592" name="Shape 1592"/>
            <p:cNvSpPr/>
            <p:nvPr/>
          </p:nvSpPr>
          <p:spPr>
            <a:xfrm>
              <a:off x="18238384" y="-1638506"/>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593" name="Shape 1593"/>
            <p:cNvSpPr/>
            <p:nvPr/>
          </p:nvSpPr>
          <p:spPr>
            <a:xfrm>
              <a:off x="10048652" y="-1990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28627"/>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594" name="Shape 1594"/>
            <p:cNvSpPr/>
            <p:nvPr/>
          </p:nvSpPr>
          <p:spPr>
            <a:xfrm>
              <a:off x="20264679" y="-2157050"/>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70588"/>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595" name="Shape 1595"/>
            <p:cNvSpPr/>
            <p:nvPr/>
          </p:nvSpPr>
          <p:spPr>
            <a:xfrm>
              <a:off x="16413670" y="-2522782"/>
              <a:ext cx="185700" cy="1857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596" name="Shape 1596"/>
            <p:cNvSpPr/>
            <p:nvPr/>
          </p:nvSpPr>
          <p:spPr>
            <a:xfrm>
              <a:off x="16512714" y="-263976"/>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597" name="Shape 1597"/>
            <p:cNvSpPr/>
            <p:nvPr/>
          </p:nvSpPr>
          <p:spPr>
            <a:xfrm>
              <a:off x="3683000" y="498024"/>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598" name="Shape 1598"/>
            <p:cNvSpPr/>
            <p:nvPr/>
          </p:nvSpPr>
          <p:spPr>
            <a:xfrm>
              <a:off x="7715825" y="498024"/>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599" name="Shape 1599"/>
            <p:cNvSpPr/>
            <p:nvPr/>
          </p:nvSpPr>
          <p:spPr>
            <a:xfrm>
              <a:off x="6755510" y="-1990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00" name="Shape 1600"/>
            <p:cNvSpPr/>
            <p:nvPr/>
          </p:nvSpPr>
          <p:spPr>
            <a:xfrm>
              <a:off x="11045096" y="532725"/>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01" name="Shape 1601"/>
            <p:cNvSpPr/>
            <p:nvPr/>
          </p:nvSpPr>
          <p:spPr>
            <a:xfrm>
              <a:off x="9380460" y="38100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02" name="Shape 1602"/>
            <p:cNvSpPr/>
            <p:nvPr/>
          </p:nvSpPr>
          <p:spPr>
            <a:xfrm>
              <a:off x="17037229" y="-131367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03" name="Shape 1603"/>
            <p:cNvSpPr/>
            <p:nvPr/>
          </p:nvSpPr>
          <p:spPr>
            <a:xfrm rot="10800000">
              <a:off x="24805403" y="621665"/>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04" name="Shape 1604"/>
            <p:cNvSpPr/>
            <p:nvPr/>
          </p:nvSpPr>
          <p:spPr>
            <a:xfrm rot="10800000">
              <a:off x="21585615" y="844899"/>
              <a:ext cx="273900" cy="273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05" name="Shape 1605"/>
            <p:cNvSpPr/>
            <p:nvPr/>
          </p:nvSpPr>
          <p:spPr>
            <a:xfrm rot="10800000">
              <a:off x="20264534" y="325248"/>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06" name="Shape 1606"/>
            <p:cNvSpPr/>
            <p:nvPr/>
          </p:nvSpPr>
          <p:spPr>
            <a:xfrm rot="10800000">
              <a:off x="23955981" y="1428450"/>
              <a:ext cx="273900" cy="273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07" name="Shape 1607"/>
            <p:cNvSpPr/>
            <p:nvPr/>
          </p:nvSpPr>
          <p:spPr>
            <a:xfrm rot="10800000">
              <a:off x="8927067" y="-2923142"/>
              <a:ext cx="172799" cy="1727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62745"/>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08" name="Shape 1608"/>
            <p:cNvSpPr/>
            <p:nvPr/>
          </p:nvSpPr>
          <p:spPr>
            <a:xfrm rot="10800000">
              <a:off x="19031803" y="1216662"/>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09" name="Shape 1609"/>
            <p:cNvSpPr/>
            <p:nvPr/>
          </p:nvSpPr>
          <p:spPr>
            <a:xfrm rot="10800000">
              <a:off x="32691062" y="1597664"/>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10" name="Shape 1610"/>
            <p:cNvSpPr/>
            <p:nvPr/>
          </p:nvSpPr>
          <p:spPr>
            <a:xfrm rot="10800000">
              <a:off x="24956543" y="-2945408"/>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83921"/>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611" name="Shape 1611"/>
            <p:cNvSpPr/>
            <p:nvPr/>
          </p:nvSpPr>
          <p:spPr>
            <a:xfrm rot="10800000">
              <a:off x="22757873" y="36"/>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grpSp>
      <p:sp>
        <p:nvSpPr>
          <p:cNvPr id="1612" name="Shape 1612"/>
          <p:cNvSpPr txBox="1"/>
          <p:nvPr>
            <p:ph type="title"/>
          </p:nvPr>
        </p:nvSpPr>
        <p:spPr>
          <a:xfrm>
            <a:off x="539608" y="0"/>
            <a:ext cx="10438799" cy="1143000"/>
          </a:xfrm>
          <a:prstGeom prst="rect">
            <a:avLst/>
          </a:prstGeom>
          <a:noFill/>
          <a:ln>
            <a:noFill/>
          </a:ln>
        </p:spPr>
        <p:txBody>
          <a:bodyPr anchorCtr="0" anchor="b" bIns="45700" lIns="45700" rIns="45700" tIns="45700">
            <a:noAutofit/>
          </a:bodyPr>
          <a:lstStyle/>
          <a:p>
            <a:pPr indent="0" lvl="0" marL="0" marR="0" rtl="0" algn="l">
              <a:lnSpc>
                <a:spcPct val="90000"/>
              </a:lnSpc>
              <a:spcBef>
                <a:spcPts val="0"/>
              </a:spcBef>
              <a:spcAft>
                <a:spcPts val="0"/>
              </a:spcAft>
              <a:buClr>
                <a:srgbClr val="FFFFFF"/>
              </a:buClr>
              <a:buSzPct val="25000"/>
              <a:buFont typeface="Arial"/>
              <a:buNone/>
            </a:pPr>
            <a:r>
              <a:rPr b="0" i="0" lang="en-US" sz="3200" u="none" cap="none" strike="noStrike">
                <a:solidFill>
                  <a:srgbClr val="FFFFFF"/>
                </a:solidFill>
                <a:latin typeface="Arial"/>
                <a:ea typeface="Arial"/>
                <a:cs typeface="Arial"/>
                <a:sym typeface="Arial"/>
              </a:rPr>
              <a:t>Consistent Engagement &amp; Service Leads to Loyalty </a:t>
            </a:r>
          </a:p>
        </p:txBody>
      </p:sp>
      <p:sp>
        <p:nvSpPr>
          <p:cNvPr id="1613" name="Shape 1613"/>
          <p:cNvSpPr txBox="1"/>
          <p:nvPr>
            <p:ph idx="1" type="body"/>
          </p:nvPr>
        </p:nvSpPr>
        <p:spPr>
          <a:xfrm>
            <a:off x="539608" y="1143000"/>
            <a:ext cx="11106599" cy="342899"/>
          </a:xfrm>
          <a:prstGeom prst="rect">
            <a:avLst/>
          </a:prstGeom>
          <a:noFill/>
          <a:ln>
            <a:noFill/>
          </a:ln>
        </p:spPr>
        <p:txBody>
          <a:bodyPr anchorCtr="0" anchor="t" bIns="45700" lIns="45700" rIns="45700" tIns="45700">
            <a:noAutofit/>
          </a:bodyPr>
          <a:lstStyle/>
          <a:p>
            <a:pPr indent="0" lvl="0" marL="0" marR="0" rtl="0" algn="l">
              <a:lnSpc>
                <a:spcPct val="90000"/>
              </a:lnSpc>
              <a:spcBef>
                <a:spcPts val="0"/>
              </a:spcBef>
              <a:spcAft>
                <a:spcPts val="0"/>
              </a:spcAft>
              <a:buClr>
                <a:srgbClr val="FFFFFF"/>
              </a:buClr>
              <a:buSzPct val="25000"/>
              <a:buFont typeface="Arial"/>
              <a:buNone/>
            </a:pPr>
            <a:r>
              <a:rPr b="0" i="0" lang="en-US" sz="2100" u="none" cap="none" strike="noStrike">
                <a:solidFill>
                  <a:srgbClr val="FFFFFF"/>
                </a:solidFill>
                <a:latin typeface="Arial"/>
                <a:ea typeface="Arial"/>
                <a:cs typeface="Arial"/>
                <a:sym typeface="Arial"/>
              </a:rPr>
              <a:t>Today’s Challenges can be Tomorrow’s Opportunity </a:t>
            </a:r>
          </a:p>
        </p:txBody>
      </p:sp>
      <p:sp>
        <p:nvSpPr>
          <p:cNvPr id="1614" name="Shape 1614"/>
          <p:cNvSpPr txBox="1"/>
          <p:nvPr/>
        </p:nvSpPr>
        <p:spPr>
          <a:xfrm>
            <a:off x="1995800" y="5556598"/>
            <a:ext cx="2854516" cy="729424"/>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buClr>
                <a:srgbClr val="000000"/>
              </a:buClr>
              <a:buSzPct val="25000"/>
              <a:buFont typeface="Arial"/>
              <a:buNone/>
            </a:pPr>
            <a:r>
              <a:rPr lang="en-US" sz="1600">
                <a:solidFill>
                  <a:schemeClr val="lt1"/>
                </a:solidFill>
                <a:latin typeface="Arial"/>
                <a:ea typeface="Arial"/>
                <a:cs typeface="Arial"/>
                <a:sym typeface="Arial"/>
              </a:rPr>
              <a:t>Personalize every service conversation As </a:t>
            </a:r>
            <a:r>
              <a:rPr b="1" lang="en-US" sz="1600">
                <a:solidFill>
                  <a:srgbClr val="FFFF00"/>
                </a:solidFill>
                <a:latin typeface="Arial"/>
                <a:ea typeface="Arial"/>
                <a:cs typeface="Arial"/>
                <a:sym typeface="Arial"/>
              </a:rPr>
              <a:t>Your Competitive Advantage </a:t>
            </a:r>
          </a:p>
        </p:txBody>
      </p:sp>
      <p:sp>
        <p:nvSpPr>
          <p:cNvPr id="1615" name="Shape 1615"/>
          <p:cNvSpPr/>
          <p:nvPr/>
        </p:nvSpPr>
        <p:spPr>
          <a:xfrm>
            <a:off x="7757142" y="3263816"/>
            <a:ext cx="3784199" cy="707999"/>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Font typeface="Arial"/>
              <a:buNone/>
            </a:pPr>
            <a:r>
              <a:t/>
            </a:r>
            <a:endParaRPr sz="1600">
              <a:solidFill>
                <a:srgbClr val="FFFFFF"/>
              </a:solidFill>
              <a:latin typeface="Arial"/>
              <a:ea typeface="Arial"/>
              <a:cs typeface="Arial"/>
              <a:sym typeface="Arial"/>
            </a:endParaRPr>
          </a:p>
        </p:txBody>
      </p:sp>
      <p:sp>
        <p:nvSpPr>
          <p:cNvPr id="1616" name="Shape 1616"/>
          <p:cNvSpPr txBox="1"/>
          <p:nvPr/>
        </p:nvSpPr>
        <p:spPr>
          <a:xfrm>
            <a:off x="72221" y="6615364"/>
            <a:ext cx="4880699" cy="331500"/>
          </a:xfrm>
          <a:prstGeom prst="rect">
            <a:avLst/>
          </a:prstGeom>
          <a:noFill/>
          <a:ln>
            <a:noFill/>
          </a:ln>
        </p:spPr>
        <p:txBody>
          <a:bodyPr anchorCtr="0" anchor="t" bIns="45700" lIns="0" rIns="91425" tIns="45700">
            <a:noAutofit/>
          </a:bodyPr>
          <a:lstStyle/>
          <a:p>
            <a:pPr indent="0" lvl="0" marL="0" marR="0" rtl="0" algn="l">
              <a:spcBef>
                <a:spcPts val="0"/>
              </a:spcBef>
              <a:buClr>
                <a:schemeClr val="lt1"/>
              </a:buClr>
              <a:buSzPct val="25000"/>
              <a:buFont typeface="Arial"/>
              <a:buNone/>
            </a:pPr>
            <a:r>
              <a:rPr lang="en-US" sz="800">
                <a:solidFill>
                  <a:schemeClr val="lt1"/>
                </a:solidFill>
                <a:latin typeface="Arial"/>
                <a:ea typeface="Arial"/>
                <a:cs typeface="Arial"/>
                <a:sym typeface="Arial"/>
              </a:rPr>
              <a:t>Source: “State of the Connected Customer,” Salesforce Research, October 2016</a:t>
            </a:r>
          </a:p>
        </p:txBody>
      </p:sp>
      <p:grpSp>
        <p:nvGrpSpPr>
          <p:cNvPr id="1617" name="Shape 1617"/>
          <p:cNvGrpSpPr/>
          <p:nvPr/>
        </p:nvGrpSpPr>
        <p:grpSpPr>
          <a:xfrm>
            <a:off x="3943833" y="4412481"/>
            <a:ext cx="873758" cy="873934"/>
            <a:chOff x="459235" y="1879102"/>
            <a:chExt cx="542740" cy="542850"/>
          </a:xfrm>
        </p:grpSpPr>
        <p:grpSp>
          <p:nvGrpSpPr>
            <p:cNvPr id="1618" name="Shape 1618"/>
            <p:cNvGrpSpPr/>
            <p:nvPr/>
          </p:nvGrpSpPr>
          <p:grpSpPr>
            <a:xfrm>
              <a:off x="459235" y="1879102"/>
              <a:ext cx="542740" cy="542850"/>
              <a:chOff x="0" y="0"/>
              <a:chExt cx="1085700" cy="1085700"/>
            </a:xfrm>
          </p:grpSpPr>
          <p:sp>
            <p:nvSpPr>
              <p:cNvPr id="1619" name="Shape 1619"/>
              <p:cNvSpPr/>
              <p:nvPr/>
            </p:nvSpPr>
            <p:spPr>
              <a:xfrm>
                <a:off x="0" y="0"/>
                <a:ext cx="1085700" cy="1085700"/>
              </a:xfrm>
              <a:prstGeom prst="ellipse">
                <a:avLst/>
              </a:prstGeom>
              <a:solidFill>
                <a:srgbClr val="963CBD"/>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sp>
            <p:nvSpPr>
              <p:cNvPr id="1620" name="Shape 1620"/>
              <p:cNvSpPr/>
              <p:nvPr/>
            </p:nvSpPr>
            <p:spPr>
              <a:xfrm>
                <a:off x="108288" y="108288"/>
                <a:ext cx="869100" cy="869100"/>
              </a:xfrm>
              <a:prstGeom prst="ellipse">
                <a:avLst/>
              </a:prstGeom>
              <a:solidFill>
                <a:srgbClr val="FFFFFF">
                  <a:alpha val="20000"/>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grpSp>
        <p:grpSp>
          <p:nvGrpSpPr>
            <p:cNvPr id="1621" name="Shape 1621"/>
            <p:cNvGrpSpPr/>
            <p:nvPr/>
          </p:nvGrpSpPr>
          <p:grpSpPr>
            <a:xfrm>
              <a:off x="546166" y="1960819"/>
              <a:ext cx="380552" cy="312724"/>
              <a:chOff x="1735138" y="1001712"/>
              <a:chExt cx="6618299" cy="5438699"/>
            </a:xfrm>
          </p:grpSpPr>
          <p:sp>
            <p:nvSpPr>
              <p:cNvPr id="1622" name="Shape 1622"/>
              <p:cNvSpPr/>
              <p:nvPr/>
            </p:nvSpPr>
            <p:spPr>
              <a:xfrm>
                <a:off x="1735138" y="1001712"/>
                <a:ext cx="6618299" cy="5438699"/>
              </a:xfrm>
              <a:custGeom>
                <a:pathLst>
                  <a:path extrusionOk="0" h="120000" w="120000">
                    <a:moveTo>
                      <a:pt x="105918" y="119992"/>
                    </a:moveTo>
                    <a:lnTo>
                      <a:pt x="101558" y="115670"/>
                    </a:lnTo>
                    <a:lnTo>
                      <a:pt x="102217" y="114749"/>
                    </a:lnTo>
                    <a:cubicBezTo>
                      <a:pt x="103242" y="113256"/>
                      <a:pt x="104260" y="111580"/>
                      <a:pt x="105448" y="109403"/>
                    </a:cubicBezTo>
                    <a:cubicBezTo>
                      <a:pt x="107426" y="105717"/>
                      <a:pt x="109104" y="101825"/>
                      <a:pt x="110423" y="97901"/>
                    </a:cubicBezTo>
                    <a:cubicBezTo>
                      <a:pt x="113067" y="90005"/>
                      <a:pt x="114385" y="81617"/>
                      <a:pt x="114385" y="72991"/>
                    </a:cubicBezTo>
                    <a:cubicBezTo>
                      <a:pt x="114385" y="55357"/>
                      <a:pt x="108712" y="38747"/>
                      <a:pt x="98463" y="26236"/>
                    </a:cubicBezTo>
                    <a:cubicBezTo>
                      <a:pt x="88214" y="13726"/>
                      <a:pt x="74538" y="6823"/>
                      <a:pt x="60000" y="6823"/>
                    </a:cubicBezTo>
                    <a:cubicBezTo>
                      <a:pt x="45468" y="6823"/>
                      <a:pt x="31811" y="13678"/>
                      <a:pt x="21529" y="26149"/>
                    </a:cubicBezTo>
                    <a:cubicBezTo>
                      <a:pt x="11247" y="38620"/>
                      <a:pt x="5607" y="55230"/>
                      <a:pt x="5607" y="72919"/>
                    </a:cubicBezTo>
                    <a:cubicBezTo>
                      <a:pt x="5607" y="81578"/>
                      <a:pt x="6926" y="89958"/>
                      <a:pt x="9570" y="97822"/>
                    </a:cubicBezTo>
                    <a:cubicBezTo>
                      <a:pt x="10888" y="101785"/>
                      <a:pt x="12534" y="105678"/>
                      <a:pt x="14544" y="109332"/>
                    </a:cubicBezTo>
                    <a:cubicBezTo>
                      <a:pt x="15536" y="111174"/>
                      <a:pt x="16679" y="113009"/>
                      <a:pt x="17802" y="114662"/>
                    </a:cubicBezTo>
                    <a:lnTo>
                      <a:pt x="18435" y="115583"/>
                    </a:lnTo>
                    <a:lnTo>
                      <a:pt x="14074" y="119920"/>
                    </a:lnTo>
                    <a:lnTo>
                      <a:pt x="13460" y="118991"/>
                    </a:lnTo>
                    <a:cubicBezTo>
                      <a:pt x="12233" y="117188"/>
                      <a:pt x="11052" y="115186"/>
                      <a:pt x="9896" y="113097"/>
                    </a:cubicBezTo>
                    <a:cubicBezTo>
                      <a:pt x="7722" y="109046"/>
                      <a:pt x="5875" y="104796"/>
                      <a:pt x="4432" y="100395"/>
                    </a:cubicBezTo>
                    <a:cubicBezTo>
                      <a:pt x="1488" y="91721"/>
                      <a:pt x="0" y="82499"/>
                      <a:pt x="0" y="72991"/>
                    </a:cubicBezTo>
                    <a:cubicBezTo>
                      <a:pt x="0" y="53506"/>
                      <a:pt x="6240" y="35173"/>
                      <a:pt x="17580" y="21375"/>
                    </a:cubicBezTo>
                    <a:cubicBezTo>
                      <a:pt x="28945" y="7593"/>
                      <a:pt x="44019" y="0"/>
                      <a:pt x="60000" y="0"/>
                    </a:cubicBezTo>
                    <a:cubicBezTo>
                      <a:pt x="75987" y="0"/>
                      <a:pt x="91047" y="7593"/>
                      <a:pt x="102413" y="21375"/>
                    </a:cubicBezTo>
                    <a:lnTo>
                      <a:pt x="102413" y="21375"/>
                    </a:lnTo>
                    <a:cubicBezTo>
                      <a:pt x="113752" y="35220"/>
                      <a:pt x="119993" y="53577"/>
                      <a:pt x="119954" y="73038"/>
                    </a:cubicBezTo>
                    <a:cubicBezTo>
                      <a:pt x="119954" y="82539"/>
                      <a:pt x="118472" y="91769"/>
                      <a:pt x="115541" y="100459"/>
                    </a:cubicBezTo>
                    <a:cubicBezTo>
                      <a:pt x="114078" y="104844"/>
                      <a:pt x="112270" y="109133"/>
                      <a:pt x="110064" y="113136"/>
                    </a:cubicBezTo>
                    <a:cubicBezTo>
                      <a:pt x="109104" y="114987"/>
                      <a:pt x="107922" y="116902"/>
                      <a:pt x="106499" y="119038"/>
                    </a:cubicBezTo>
                    <a:lnTo>
                      <a:pt x="105918" y="119992"/>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623" name="Shape 1623"/>
              <p:cNvSpPr/>
              <p:nvPr/>
            </p:nvSpPr>
            <p:spPr>
              <a:xfrm>
                <a:off x="2446334" y="1693865"/>
                <a:ext cx="5194200" cy="4070399"/>
              </a:xfrm>
              <a:custGeom>
                <a:pathLst>
                  <a:path extrusionOk="0" h="120000" w="120000">
                    <a:moveTo>
                      <a:pt x="109330" y="119989"/>
                    </a:moveTo>
                    <a:lnTo>
                      <a:pt x="103542" y="115042"/>
                    </a:lnTo>
                    <a:lnTo>
                      <a:pt x="104207" y="113716"/>
                    </a:lnTo>
                    <a:cubicBezTo>
                      <a:pt x="104715" y="112750"/>
                      <a:pt x="105172" y="111784"/>
                      <a:pt x="105596" y="110871"/>
                    </a:cubicBezTo>
                    <a:cubicBezTo>
                      <a:pt x="106054" y="109862"/>
                      <a:pt x="106469" y="108950"/>
                      <a:pt x="106860" y="107984"/>
                    </a:cubicBezTo>
                    <a:cubicBezTo>
                      <a:pt x="107617" y="106158"/>
                      <a:pt x="108332" y="104162"/>
                      <a:pt x="109047" y="101986"/>
                    </a:cubicBezTo>
                    <a:cubicBezTo>
                      <a:pt x="111600" y="93887"/>
                      <a:pt x="112939" y="85310"/>
                      <a:pt x="112939" y="76511"/>
                    </a:cubicBezTo>
                    <a:cubicBezTo>
                      <a:pt x="112939" y="58455"/>
                      <a:pt x="107434" y="41471"/>
                      <a:pt x="97405" y="28712"/>
                    </a:cubicBezTo>
                    <a:cubicBezTo>
                      <a:pt x="87367" y="15911"/>
                      <a:pt x="74112" y="8884"/>
                      <a:pt x="59958" y="8884"/>
                    </a:cubicBezTo>
                    <a:cubicBezTo>
                      <a:pt x="45812" y="8884"/>
                      <a:pt x="32490" y="15911"/>
                      <a:pt x="22494" y="28712"/>
                    </a:cubicBezTo>
                    <a:cubicBezTo>
                      <a:pt x="12465" y="41535"/>
                      <a:pt x="6960" y="58455"/>
                      <a:pt x="6960" y="76511"/>
                    </a:cubicBezTo>
                    <a:cubicBezTo>
                      <a:pt x="6960" y="85310"/>
                      <a:pt x="8266" y="93887"/>
                      <a:pt x="10877" y="101986"/>
                    </a:cubicBezTo>
                    <a:cubicBezTo>
                      <a:pt x="11501" y="103897"/>
                      <a:pt x="12216" y="105892"/>
                      <a:pt x="13047" y="107984"/>
                    </a:cubicBezTo>
                    <a:cubicBezTo>
                      <a:pt x="13480" y="108950"/>
                      <a:pt x="13896" y="109958"/>
                      <a:pt x="14311" y="110871"/>
                    </a:cubicBezTo>
                    <a:cubicBezTo>
                      <a:pt x="14727" y="111837"/>
                      <a:pt x="15234" y="112803"/>
                      <a:pt x="15692" y="113716"/>
                    </a:cubicBezTo>
                    <a:lnTo>
                      <a:pt x="16365" y="115042"/>
                    </a:lnTo>
                    <a:lnTo>
                      <a:pt x="10577" y="119989"/>
                    </a:lnTo>
                    <a:lnTo>
                      <a:pt x="9862" y="118641"/>
                    </a:lnTo>
                    <a:cubicBezTo>
                      <a:pt x="9313" y="117632"/>
                      <a:pt x="8773" y="116550"/>
                      <a:pt x="8266" y="115425"/>
                    </a:cubicBezTo>
                    <a:cubicBezTo>
                      <a:pt x="8133" y="115106"/>
                      <a:pt x="7975" y="114777"/>
                      <a:pt x="7850" y="114459"/>
                    </a:cubicBezTo>
                    <a:cubicBezTo>
                      <a:pt x="7509" y="113716"/>
                      <a:pt x="7168" y="112962"/>
                      <a:pt x="6885" y="112155"/>
                    </a:cubicBezTo>
                    <a:cubicBezTo>
                      <a:pt x="5995" y="110075"/>
                      <a:pt x="5164" y="107750"/>
                      <a:pt x="4399" y="105340"/>
                    </a:cubicBezTo>
                    <a:cubicBezTo>
                      <a:pt x="1496" y="96244"/>
                      <a:pt x="0" y="86542"/>
                      <a:pt x="0" y="76574"/>
                    </a:cubicBezTo>
                    <a:cubicBezTo>
                      <a:pt x="0" y="56099"/>
                      <a:pt x="6245" y="36918"/>
                      <a:pt x="17588" y="22450"/>
                    </a:cubicBezTo>
                    <a:cubicBezTo>
                      <a:pt x="28923" y="7971"/>
                      <a:pt x="44000" y="0"/>
                      <a:pt x="60000" y="0"/>
                    </a:cubicBezTo>
                    <a:cubicBezTo>
                      <a:pt x="76008" y="0"/>
                      <a:pt x="91027" y="7971"/>
                      <a:pt x="102411" y="22386"/>
                    </a:cubicBezTo>
                    <a:cubicBezTo>
                      <a:pt x="113746" y="36865"/>
                      <a:pt x="119991" y="56099"/>
                      <a:pt x="119991" y="76511"/>
                    </a:cubicBezTo>
                    <a:cubicBezTo>
                      <a:pt x="119991" y="86393"/>
                      <a:pt x="118494" y="96074"/>
                      <a:pt x="115542" y="105309"/>
                    </a:cubicBezTo>
                    <a:cubicBezTo>
                      <a:pt x="114785" y="107655"/>
                      <a:pt x="113954" y="109905"/>
                      <a:pt x="113072" y="112049"/>
                    </a:cubicBezTo>
                    <a:lnTo>
                      <a:pt x="113031" y="112102"/>
                    </a:lnTo>
                    <a:cubicBezTo>
                      <a:pt x="112823" y="112537"/>
                      <a:pt x="112648" y="112962"/>
                      <a:pt x="112482" y="113333"/>
                    </a:cubicBezTo>
                    <a:cubicBezTo>
                      <a:pt x="112182" y="113981"/>
                      <a:pt x="111900" y="114671"/>
                      <a:pt x="111600" y="115308"/>
                    </a:cubicBezTo>
                    <a:lnTo>
                      <a:pt x="111185" y="116168"/>
                    </a:lnTo>
                    <a:cubicBezTo>
                      <a:pt x="110802" y="116985"/>
                      <a:pt x="110428" y="117728"/>
                      <a:pt x="110012" y="118482"/>
                    </a:cubicBezTo>
                    <a:lnTo>
                      <a:pt x="109330" y="119989"/>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624" name="Shape 1624"/>
              <p:cNvSpPr/>
              <p:nvPr/>
            </p:nvSpPr>
            <p:spPr>
              <a:xfrm>
                <a:off x="3249610" y="3081335"/>
                <a:ext cx="663600" cy="2203499"/>
              </a:xfrm>
              <a:custGeom>
                <a:pathLst>
                  <a:path extrusionOk="0" h="120000" w="120000">
                    <a:moveTo>
                      <a:pt x="59154" y="119980"/>
                    </a:moveTo>
                    <a:lnTo>
                      <a:pt x="53557" y="117490"/>
                    </a:lnTo>
                    <a:cubicBezTo>
                      <a:pt x="42364" y="112431"/>
                      <a:pt x="32212" y="106725"/>
                      <a:pt x="23622" y="100588"/>
                    </a:cubicBezTo>
                    <a:cubicBezTo>
                      <a:pt x="7874" y="88686"/>
                      <a:pt x="0" y="76313"/>
                      <a:pt x="0" y="63862"/>
                    </a:cubicBezTo>
                    <a:cubicBezTo>
                      <a:pt x="0" y="51078"/>
                      <a:pt x="7874" y="38705"/>
                      <a:pt x="23622" y="27117"/>
                    </a:cubicBezTo>
                    <a:cubicBezTo>
                      <a:pt x="32212" y="20882"/>
                      <a:pt x="42364" y="15235"/>
                      <a:pt x="53557" y="10176"/>
                    </a:cubicBezTo>
                    <a:cubicBezTo>
                      <a:pt x="60390" y="7235"/>
                      <a:pt x="66702" y="4745"/>
                      <a:pt x="72624" y="2352"/>
                    </a:cubicBezTo>
                    <a:lnTo>
                      <a:pt x="78806" y="0"/>
                    </a:lnTo>
                    <a:lnTo>
                      <a:pt x="119934" y="10000"/>
                    </a:lnTo>
                    <a:lnTo>
                      <a:pt x="113752" y="12294"/>
                    </a:lnTo>
                    <a:cubicBezTo>
                      <a:pt x="108156" y="14352"/>
                      <a:pt x="102559" y="16627"/>
                      <a:pt x="97548" y="18921"/>
                    </a:cubicBezTo>
                    <a:cubicBezTo>
                      <a:pt x="87396" y="23549"/>
                      <a:pt x="78806" y="28392"/>
                      <a:pt x="72624" y="33156"/>
                    </a:cubicBezTo>
                    <a:cubicBezTo>
                      <a:pt x="59479" y="42843"/>
                      <a:pt x="52646" y="53254"/>
                      <a:pt x="52646" y="63960"/>
                    </a:cubicBezTo>
                    <a:cubicBezTo>
                      <a:pt x="52646" y="74509"/>
                      <a:pt x="59154" y="84941"/>
                      <a:pt x="72624" y="94725"/>
                    </a:cubicBezTo>
                    <a:cubicBezTo>
                      <a:pt x="79522" y="99784"/>
                      <a:pt x="87787" y="104509"/>
                      <a:pt x="97223" y="108960"/>
                    </a:cubicBezTo>
                    <a:lnTo>
                      <a:pt x="102559" y="111450"/>
                    </a:lnTo>
                    <a:lnTo>
                      <a:pt x="59154" y="119980"/>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625" name="Shape 1625"/>
              <p:cNvSpPr/>
              <p:nvPr/>
            </p:nvSpPr>
            <p:spPr>
              <a:xfrm>
                <a:off x="6173787" y="3078165"/>
                <a:ext cx="663600" cy="2206499"/>
              </a:xfrm>
              <a:custGeom>
                <a:pathLst>
                  <a:path extrusionOk="0" h="120000" w="120000">
                    <a:moveTo>
                      <a:pt x="60780" y="119980"/>
                    </a:moveTo>
                    <a:lnTo>
                      <a:pt x="17375" y="111269"/>
                    </a:lnTo>
                    <a:lnTo>
                      <a:pt x="22711" y="108802"/>
                    </a:lnTo>
                    <a:cubicBezTo>
                      <a:pt x="33188" y="103771"/>
                      <a:pt x="41388" y="99112"/>
                      <a:pt x="46984" y="94551"/>
                    </a:cubicBezTo>
                    <a:cubicBezTo>
                      <a:pt x="60455" y="84783"/>
                      <a:pt x="66963" y="74525"/>
                      <a:pt x="66963" y="63836"/>
                    </a:cubicBezTo>
                    <a:cubicBezTo>
                      <a:pt x="66963" y="53265"/>
                      <a:pt x="60455" y="42890"/>
                      <a:pt x="46984" y="33083"/>
                    </a:cubicBezTo>
                    <a:cubicBezTo>
                      <a:pt x="40086" y="28052"/>
                      <a:pt x="31952" y="23314"/>
                      <a:pt x="22386" y="18871"/>
                    </a:cubicBezTo>
                    <a:cubicBezTo>
                      <a:pt x="17700" y="16913"/>
                      <a:pt x="12169" y="14427"/>
                      <a:pt x="6182" y="12254"/>
                    </a:cubicBezTo>
                    <a:lnTo>
                      <a:pt x="0" y="9983"/>
                    </a:lnTo>
                    <a:lnTo>
                      <a:pt x="40802" y="0"/>
                    </a:lnTo>
                    <a:lnTo>
                      <a:pt x="46984" y="2270"/>
                    </a:lnTo>
                    <a:cubicBezTo>
                      <a:pt x="53232" y="4541"/>
                      <a:pt x="59739" y="7203"/>
                      <a:pt x="66377" y="10179"/>
                    </a:cubicBezTo>
                    <a:cubicBezTo>
                      <a:pt x="77570" y="15230"/>
                      <a:pt x="87722" y="20946"/>
                      <a:pt x="96312" y="27073"/>
                    </a:cubicBezTo>
                    <a:cubicBezTo>
                      <a:pt x="112060" y="38936"/>
                      <a:pt x="119934" y="51308"/>
                      <a:pt x="119934" y="63738"/>
                    </a:cubicBezTo>
                    <a:cubicBezTo>
                      <a:pt x="119934" y="76482"/>
                      <a:pt x="112060" y="88854"/>
                      <a:pt x="96312" y="100404"/>
                    </a:cubicBezTo>
                    <a:cubicBezTo>
                      <a:pt x="87722" y="106629"/>
                      <a:pt x="77570" y="112267"/>
                      <a:pt x="66377" y="117278"/>
                    </a:cubicBezTo>
                    <a:lnTo>
                      <a:pt x="60780" y="119980"/>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626" name="Shape 1626"/>
              <p:cNvSpPr/>
              <p:nvPr/>
            </p:nvSpPr>
            <p:spPr>
              <a:xfrm>
                <a:off x="3365498" y="2876549"/>
                <a:ext cx="3363899" cy="3554400"/>
              </a:xfrm>
              <a:custGeom>
                <a:pathLst>
                  <a:path extrusionOk="0" h="120000" w="120000">
                    <a:moveTo>
                      <a:pt x="100064" y="88332"/>
                    </a:moveTo>
                    <a:cubicBezTo>
                      <a:pt x="98381" y="88028"/>
                      <a:pt x="94746" y="87056"/>
                      <a:pt x="91624" y="86132"/>
                    </a:cubicBezTo>
                    <a:cubicBezTo>
                      <a:pt x="88516" y="85209"/>
                      <a:pt x="85793" y="84419"/>
                      <a:pt x="85793" y="84419"/>
                    </a:cubicBezTo>
                    <a:cubicBezTo>
                      <a:pt x="83082" y="84091"/>
                      <a:pt x="80667" y="83301"/>
                      <a:pt x="78985" y="81830"/>
                    </a:cubicBezTo>
                    <a:cubicBezTo>
                      <a:pt x="77302" y="80409"/>
                      <a:pt x="76249" y="78258"/>
                      <a:pt x="76249" y="75390"/>
                    </a:cubicBezTo>
                    <a:cubicBezTo>
                      <a:pt x="76249" y="75390"/>
                      <a:pt x="76249" y="75390"/>
                      <a:pt x="76249" y="74782"/>
                    </a:cubicBezTo>
                    <a:lnTo>
                      <a:pt x="76249" y="70237"/>
                    </a:lnTo>
                    <a:cubicBezTo>
                      <a:pt x="77636" y="68330"/>
                      <a:pt x="78792" y="65875"/>
                      <a:pt x="79948" y="63299"/>
                    </a:cubicBezTo>
                    <a:cubicBezTo>
                      <a:pt x="81117" y="60723"/>
                      <a:pt x="82363" y="57952"/>
                      <a:pt x="83648" y="55388"/>
                    </a:cubicBezTo>
                    <a:cubicBezTo>
                      <a:pt x="89094" y="52131"/>
                      <a:pt x="91830" y="47647"/>
                      <a:pt x="91830" y="43127"/>
                    </a:cubicBezTo>
                    <a:cubicBezTo>
                      <a:pt x="91830" y="40538"/>
                      <a:pt x="91188" y="38582"/>
                      <a:pt x="89813" y="36674"/>
                    </a:cubicBezTo>
                    <a:cubicBezTo>
                      <a:pt x="89813" y="36565"/>
                      <a:pt x="90019" y="36504"/>
                      <a:pt x="89813" y="26977"/>
                    </a:cubicBezTo>
                    <a:cubicBezTo>
                      <a:pt x="89415" y="12382"/>
                      <a:pt x="76249" y="534"/>
                      <a:pt x="60757" y="230"/>
                    </a:cubicBezTo>
                    <a:cubicBezTo>
                      <a:pt x="44816" y="0"/>
                      <a:pt x="30995" y="11884"/>
                      <a:pt x="29890" y="26977"/>
                    </a:cubicBezTo>
                    <a:cubicBezTo>
                      <a:pt x="29890" y="26977"/>
                      <a:pt x="29890" y="26977"/>
                      <a:pt x="29890" y="28216"/>
                    </a:cubicBezTo>
                    <a:lnTo>
                      <a:pt x="29890" y="36674"/>
                    </a:lnTo>
                    <a:cubicBezTo>
                      <a:pt x="28516" y="38582"/>
                      <a:pt x="27874" y="40611"/>
                      <a:pt x="27874" y="43127"/>
                    </a:cubicBezTo>
                    <a:cubicBezTo>
                      <a:pt x="27874" y="47647"/>
                      <a:pt x="31252" y="52131"/>
                      <a:pt x="36056" y="55388"/>
                    </a:cubicBezTo>
                    <a:cubicBezTo>
                      <a:pt x="37405" y="57952"/>
                      <a:pt x="38587" y="60723"/>
                      <a:pt x="39755" y="63299"/>
                    </a:cubicBezTo>
                    <a:cubicBezTo>
                      <a:pt x="40899" y="65875"/>
                      <a:pt x="42145" y="68330"/>
                      <a:pt x="43455" y="70237"/>
                    </a:cubicBezTo>
                    <a:cubicBezTo>
                      <a:pt x="43776" y="71222"/>
                      <a:pt x="43956" y="72024"/>
                      <a:pt x="44097" y="72741"/>
                    </a:cubicBezTo>
                    <a:cubicBezTo>
                      <a:pt x="44213" y="73482"/>
                      <a:pt x="44213" y="74150"/>
                      <a:pt x="44213" y="74782"/>
                    </a:cubicBezTo>
                    <a:cubicBezTo>
                      <a:pt x="44213" y="74782"/>
                      <a:pt x="44213" y="74782"/>
                      <a:pt x="44213" y="75390"/>
                    </a:cubicBezTo>
                    <a:cubicBezTo>
                      <a:pt x="44213" y="81223"/>
                      <a:pt x="40141" y="83787"/>
                      <a:pt x="33988" y="84419"/>
                    </a:cubicBezTo>
                    <a:cubicBezTo>
                      <a:pt x="33988" y="84419"/>
                      <a:pt x="31252" y="85196"/>
                      <a:pt x="28143" y="86132"/>
                    </a:cubicBezTo>
                    <a:cubicBezTo>
                      <a:pt x="24958" y="87044"/>
                      <a:pt x="21387" y="87955"/>
                      <a:pt x="19717" y="88332"/>
                    </a:cubicBezTo>
                    <a:cubicBezTo>
                      <a:pt x="13872" y="89608"/>
                      <a:pt x="9004" y="92876"/>
                      <a:pt x="5510" y="97178"/>
                    </a:cubicBezTo>
                    <a:cubicBezTo>
                      <a:pt x="1991" y="101529"/>
                      <a:pt x="0" y="107046"/>
                      <a:pt x="0" y="112878"/>
                    </a:cubicBezTo>
                    <a:cubicBezTo>
                      <a:pt x="0" y="112878"/>
                      <a:pt x="0" y="112878"/>
                      <a:pt x="0" y="113790"/>
                    </a:cubicBezTo>
                    <a:lnTo>
                      <a:pt x="0" y="119987"/>
                    </a:lnTo>
                    <a:cubicBezTo>
                      <a:pt x="0" y="119987"/>
                      <a:pt x="0" y="119987"/>
                      <a:pt x="14977" y="119987"/>
                    </a:cubicBezTo>
                    <a:lnTo>
                      <a:pt x="119987" y="119987"/>
                    </a:lnTo>
                    <a:cubicBezTo>
                      <a:pt x="119987" y="119987"/>
                      <a:pt x="119987" y="119987"/>
                      <a:pt x="119987" y="112878"/>
                    </a:cubicBezTo>
                    <a:cubicBezTo>
                      <a:pt x="119845" y="101286"/>
                      <a:pt x="111663" y="90920"/>
                      <a:pt x="100064" y="88332"/>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grpSp>
      </p:grpSp>
      <p:sp>
        <p:nvSpPr>
          <p:cNvPr id="1627" name="Shape 1627"/>
          <p:cNvSpPr/>
          <p:nvPr/>
        </p:nvSpPr>
        <p:spPr>
          <a:xfrm>
            <a:off x="4227739" y="5349425"/>
            <a:ext cx="309000" cy="228900"/>
          </a:xfrm>
          <a:prstGeom prst="triangle">
            <a:avLst>
              <a:gd fmla="val 50000" name="adj"/>
            </a:avLst>
          </a:prstGeom>
          <a:solidFill>
            <a:srgbClr val="9741BE"/>
          </a:solidFill>
          <a:ln>
            <a:noFill/>
          </a:ln>
        </p:spPr>
        <p:txBody>
          <a:bodyPr anchorCtr="0" anchor="t"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628" name="Shape 1628"/>
          <p:cNvSpPr/>
          <p:nvPr/>
        </p:nvSpPr>
        <p:spPr>
          <a:xfrm rot="-120082">
            <a:off x="2009150" y="2621172"/>
            <a:ext cx="2577072" cy="2577072"/>
          </a:xfrm>
          <a:custGeom>
            <a:pathLst>
              <a:path extrusionOk="0" h="120000" w="120000">
                <a:moveTo>
                  <a:pt x="62092" y="35"/>
                </a:moveTo>
                <a:cubicBezTo>
                  <a:pt x="77439" y="570"/>
                  <a:pt x="92582" y="6960"/>
                  <a:pt x="103884" y="19081"/>
                </a:cubicBezTo>
                <a:cubicBezTo>
                  <a:pt x="126481" y="43313"/>
                  <a:pt x="125158" y="81277"/>
                  <a:pt x="100917" y="103880"/>
                </a:cubicBezTo>
                <a:cubicBezTo>
                  <a:pt x="76682" y="126478"/>
                  <a:pt x="38719" y="125149"/>
                  <a:pt x="16115" y="100918"/>
                </a:cubicBezTo>
                <a:cubicBezTo>
                  <a:pt x="-6481" y="76680"/>
                  <a:pt x="-5158" y="38716"/>
                  <a:pt x="19082" y="16119"/>
                </a:cubicBezTo>
                <a:cubicBezTo>
                  <a:pt x="31197" y="4820"/>
                  <a:pt x="46740" y="-499"/>
                  <a:pt x="62092" y="35"/>
                </a:cubicBezTo>
                <a:close/>
              </a:path>
            </a:pathLst>
          </a:custGeom>
          <a:noFill/>
          <a:ln>
            <a:noFill/>
          </a:ln>
        </p:spPr>
        <p:txBody>
          <a:bodyPr anchorCtr="0" anchor="ctr" bIns="91425" lIns="91425" rIns="91425" tIns="91425">
            <a:noAutofit/>
          </a:bodyPr>
          <a:lstStyle/>
          <a:p>
            <a:pPr lvl="0">
              <a:spcBef>
                <a:spcPts val="0"/>
              </a:spcBef>
              <a:buNone/>
            </a:pPr>
            <a:r>
              <a:t/>
            </a:r>
            <a:endParaRPr/>
          </a:p>
        </p:txBody>
      </p:sp>
      <p:sp>
        <p:nvSpPr>
          <p:cNvPr id="1629" name="Shape 1629"/>
          <p:cNvSpPr/>
          <p:nvPr/>
        </p:nvSpPr>
        <p:spPr>
          <a:xfrm>
            <a:off x="1920350" y="1947086"/>
            <a:ext cx="2886300" cy="342899"/>
          </a:xfrm>
          <a:prstGeom prst="rect">
            <a:avLst/>
          </a:prstGeom>
          <a:noFill/>
          <a:ln>
            <a:noFill/>
          </a:ln>
        </p:spPr>
        <p:txBody>
          <a:bodyPr anchorCtr="0" anchor="b" bIns="35700" lIns="35700" rIns="35700" tIns="35700">
            <a:noAutofit/>
          </a:bodyPr>
          <a:lstStyle/>
          <a:p>
            <a:pPr indent="0" lvl="0" marL="0" marR="0" rtl="0" algn="ctr">
              <a:lnSpc>
                <a:spcPct val="90000"/>
              </a:lnSpc>
              <a:spcBef>
                <a:spcPts val="0"/>
              </a:spcBef>
              <a:spcAft>
                <a:spcPts val="0"/>
              </a:spcAft>
              <a:buClr>
                <a:srgbClr val="FFFFFF"/>
              </a:buClr>
              <a:buSzPct val="25000"/>
              <a:buFont typeface="Arial"/>
              <a:buNone/>
            </a:pPr>
            <a:r>
              <a:rPr lang="en-US" sz="2000">
                <a:solidFill>
                  <a:srgbClr val="FFFFFF"/>
                </a:solidFill>
                <a:latin typeface="Arial"/>
                <a:ea typeface="Arial"/>
                <a:cs typeface="Arial"/>
                <a:sym typeface="Arial"/>
              </a:rPr>
              <a:t>Contextual</a:t>
            </a:r>
          </a:p>
        </p:txBody>
      </p:sp>
      <p:sp>
        <p:nvSpPr>
          <p:cNvPr id="1630" name="Shape 1630"/>
          <p:cNvSpPr/>
          <p:nvPr/>
        </p:nvSpPr>
        <p:spPr>
          <a:xfrm>
            <a:off x="7757142" y="2882816"/>
            <a:ext cx="3784199" cy="707999"/>
          </a:xfrm>
          <a:prstGeom prst="rect">
            <a:avLst/>
          </a:prstGeom>
          <a:noFill/>
          <a:ln>
            <a:noFill/>
          </a:ln>
        </p:spPr>
        <p:txBody>
          <a:bodyPr anchorCtr="0" anchor="t" bIns="45700" lIns="91425" rIns="91425" tIns="45700">
            <a:noAutofit/>
          </a:bodyPr>
          <a:lstStyle/>
          <a:p>
            <a:pPr indent="0" lvl="0" marL="0" marR="0" rtl="0" algn="l">
              <a:spcBef>
                <a:spcPts val="0"/>
              </a:spcBef>
              <a:buClr>
                <a:schemeClr val="lt1"/>
              </a:buClr>
              <a:buSzPct val="25000"/>
              <a:buFont typeface="Arial"/>
              <a:buNone/>
            </a:pPr>
            <a:r>
              <a:rPr lang="en-US" sz="1600">
                <a:solidFill>
                  <a:schemeClr val="lt1"/>
                </a:solidFill>
                <a:latin typeface="Arial"/>
                <a:ea typeface="Arial"/>
                <a:cs typeface="Arial"/>
                <a:sym typeface="Arial"/>
              </a:rPr>
              <a:t>of consumers say personalized care influences their loyalty</a:t>
            </a:r>
          </a:p>
        </p:txBody>
      </p:sp>
      <p:cxnSp>
        <p:nvCxnSpPr>
          <p:cNvPr id="1631" name="Shape 1631"/>
          <p:cNvCxnSpPr/>
          <p:nvPr/>
        </p:nvCxnSpPr>
        <p:spPr>
          <a:xfrm rot="10800000">
            <a:off x="7580275" y="1447801"/>
            <a:ext cx="0" cy="4849200"/>
          </a:xfrm>
          <a:prstGeom prst="straightConnector1">
            <a:avLst/>
          </a:prstGeom>
          <a:noFill/>
          <a:ln cap="flat" cmpd="sng" w="38100">
            <a:solidFill>
              <a:srgbClr val="FFFFFF"/>
            </a:solidFill>
            <a:prstDash val="solid"/>
            <a:miter/>
            <a:headEnd len="med" w="med" type="none"/>
            <a:tailEnd len="med" w="med" type="none"/>
          </a:ln>
        </p:spPr>
      </p:cxnSp>
      <p:sp>
        <p:nvSpPr>
          <p:cNvPr id="1632" name="Shape 1632"/>
          <p:cNvSpPr txBox="1"/>
          <p:nvPr/>
        </p:nvSpPr>
        <p:spPr>
          <a:xfrm>
            <a:off x="7757139" y="1081304"/>
            <a:ext cx="3908999" cy="1998300"/>
          </a:xfrm>
          <a:prstGeom prst="rect">
            <a:avLst/>
          </a:prstGeom>
          <a:noFill/>
          <a:ln>
            <a:noFill/>
          </a:ln>
        </p:spPr>
        <p:txBody>
          <a:bodyPr anchorCtr="0" anchor="ctr" bIns="71425" lIns="71425" rIns="71425" tIns="71425">
            <a:noAutofit/>
          </a:bodyPr>
          <a:lstStyle/>
          <a:p>
            <a:pPr indent="0" lvl="0" marL="0" marR="0" rtl="0" algn="l">
              <a:lnSpc>
                <a:spcPct val="90000"/>
              </a:lnSpc>
              <a:spcBef>
                <a:spcPts val="0"/>
              </a:spcBef>
              <a:spcAft>
                <a:spcPts val="0"/>
              </a:spcAft>
              <a:buClr>
                <a:srgbClr val="5C656A"/>
              </a:buClr>
              <a:buSzPct val="25000"/>
              <a:buFont typeface="Arial"/>
              <a:buNone/>
            </a:pPr>
            <a:r>
              <a:rPr lang="en-US" sz="11998">
                <a:solidFill>
                  <a:srgbClr val="FFFFFF"/>
                </a:solidFill>
                <a:latin typeface="Arial"/>
                <a:ea typeface="Arial"/>
                <a:cs typeface="Arial"/>
                <a:sym typeface="Arial"/>
              </a:rPr>
              <a:t>69</a:t>
            </a:r>
            <a:r>
              <a:rPr lang="en-US" sz="8800">
                <a:solidFill>
                  <a:srgbClr val="FFFFFF"/>
                </a:solidFill>
                <a:latin typeface="Arial"/>
                <a:ea typeface="Arial"/>
                <a:cs typeface="Arial"/>
                <a:sym typeface="Arial"/>
              </a:rPr>
              <a:t>%</a:t>
            </a:r>
          </a:p>
        </p:txBody>
      </p:sp>
      <p:pic>
        <p:nvPicPr>
          <p:cNvPr id="1633" name="Shape 1633"/>
          <p:cNvPicPr preferRelativeResize="0"/>
          <p:nvPr/>
        </p:nvPicPr>
        <p:blipFill rotWithShape="1">
          <a:blip r:embed="rId3">
            <a:alphaModFix/>
          </a:blip>
          <a:srcRect b="3175" l="0" r="0" t="0"/>
          <a:stretch/>
        </p:blipFill>
        <p:spPr>
          <a:xfrm>
            <a:off x="8335174" y="4252512"/>
            <a:ext cx="955199" cy="1027500"/>
          </a:xfrm>
          <a:prstGeom prst="rect">
            <a:avLst/>
          </a:prstGeom>
          <a:noFill/>
          <a:ln>
            <a:noFill/>
          </a:ln>
        </p:spPr>
      </p:pic>
      <p:grpSp>
        <p:nvGrpSpPr>
          <p:cNvPr id="1634" name="Shape 1634"/>
          <p:cNvGrpSpPr/>
          <p:nvPr/>
        </p:nvGrpSpPr>
        <p:grpSpPr>
          <a:xfrm>
            <a:off x="10708005" y="4949827"/>
            <a:ext cx="1153721" cy="1093412"/>
            <a:chOff x="0" y="-212"/>
            <a:chExt cx="1799034" cy="1704994"/>
          </a:xfrm>
        </p:grpSpPr>
        <p:sp>
          <p:nvSpPr>
            <p:cNvPr id="1635" name="Shape 1635"/>
            <p:cNvSpPr/>
            <p:nvPr/>
          </p:nvSpPr>
          <p:spPr>
            <a:xfrm>
              <a:off x="337945" y="168791"/>
              <a:ext cx="1121400" cy="1518299"/>
            </a:xfrm>
            <a:custGeom>
              <a:pathLst>
                <a:path extrusionOk="0" h="120000" w="120000">
                  <a:moveTo>
                    <a:pt x="60005" y="0"/>
                  </a:moveTo>
                  <a:lnTo>
                    <a:pt x="0" y="44311"/>
                  </a:lnTo>
                  <a:lnTo>
                    <a:pt x="0" y="120000"/>
                  </a:lnTo>
                  <a:lnTo>
                    <a:pt x="120000" y="120000"/>
                  </a:lnTo>
                  <a:lnTo>
                    <a:pt x="120000" y="44305"/>
                  </a:lnTo>
                  <a:lnTo>
                    <a:pt x="60005" y="0"/>
                  </a:lnTo>
                  <a:close/>
                </a:path>
              </a:pathLst>
            </a:custGeom>
            <a:solidFill>
              <a:srgbClr val="3F2C1E"/>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36" name="Shape 1636"/>
            <p:cNvSpPr/>
            <p:nvPr/>
          </p:nvSpPr>
          <p:spPr>
            <a:xfrm rot="-2700000">
              <a:off x="-174824" y="482258"/>
              <a:ext cx="1399647" cy="85276"/>
            </a:xfrm>
            <a:prstGeom prst="rect">
              <a:avLst/>
            </a:prstGeom>
            <a:solidFill>
              <a:srgbClr val="6A594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37" name="Shape 1637"/>
            <p:cNvSpPr/>
            <p:nvPr/>
          </p:nvSpPr>
          <p:spPr>
            <a:xfrm rot="-8100000">
              <a:off x="574210" y="482148"/>
              <a:ext cx="1399647" cy="85276"/>
            </a:xfrm>
            <a:prstGeom prst="rect">
              <a:avLst/>
            </a:prstGeom>
            <a:solidFill>
              <a:srgbClr val="6A594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38" name="Shape 1638"/>
            <p:cNvSpPr/>
            <p:nvPr/>
          </p:nvSpPr>
          <p:spPr>
            <a:xfrm>
              <a:off x="207557" y="1619583"/>
              <a:ext cx="1382100" cy="85199"/>
            </a:xfrm>
            <a:custGeom>
              <a:pathLst>
                <a:path extrusionOk="0" h="120000" w="120000">
                  <a:moveTo>
                    <a:pt x="7388" y="0"/>
                  </a:moveTo>
                  <a:lnTo>
                    <a:pt x="0" y="60000"/>
                  </a:lnTo>
                  <a:lnTo>
                    <a:pt x="7388" y="120000"/>
                  </a:lnTo>
                  <a:lnTo>
                    <a:pt x="112611" y="120000"/>
                  </a:lnTo>
                  <a:lnTo>
                    <a:pt x="120000" y="60000"/>
                  </a:lnTo>
                  <a:lnTo>
                    <a:pt x="112611" y="0"/>
                  </a:lnTo>
                  <a:lnTo>
                    <a:pt x="7388" y="0"/>
                  </a:lnTo>
                  <a:close/>
                </a:path>
              </a:pathLst>
            </a:cu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39" name="Shape 1639"/>
            <p:cNvSpPr/>
            <p:nvPr/>
          </p:nvSpPr>
          <p:spPr>
            <a:xfrm>
              <a:off x="221851" y="1662142"/>
              <a:ext cx="1353600" cy="33900"/>
            </a:xfrm>
            <a:custGeom>
              <a:pathLst>
                <a:path extrusionOk="0" h="120000" w="120000">
                  <a:moveTo>
                    <a:pt x="0" y="0"/>
                  </a:moveTo>
                  <a:lnTo>
                    <a:pt x="6516" y="120000"/>
                  </a:lnTo>
                  <a:lnTo>
                    <a:pt x="113483" y="120000"/>
                  </a:lnTo>
                  <a:lnTo>
                    <a:pt x="120000" y="0"/>
                  </a:lnTo>
                  <a:lnTo>
                    <a:pt x="113483" y="0"/>
                  </a:lnTo>
                  <a:lnTo>
                    <a:pt x="6516" y="0"/>
                  </a:lnTo>
                  <a:lnTo>
                    <a:pt x="0" y="0"/>
                  </a:lnTo>
                  <a:close/>
                </a:path>
              </a:pathLst>
            </a:custGeom>
            <a:solidFill>
              <a:srgbClr val="654D2E"/>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40" name="Shape 1640"/>
            <p:cNvSpPr/>
            <p:nvPr/>
          </p:nvSpPr>
          <p:spPr>
            <a:xfrm>
              <a:off x="207557" y="1429650"/>
              <a:ext cx="1382100" cy="85200"/>
            </a:xfrm>
            <a:custGeom>
              <a:pathLst>
                <a:path extrusionOk="0" h="120000" w="120000">
                  <a:moveTo>
                    <a:pt x="7388" y="0"/>
                  </a:moveTo>
                  <a:lnTo>
                    <a:pt x="0" y="60000"/>
                  </a:lnTo>
                  <a:lnTo>
                    <a:pt x="7388" y="120000"/>
                  </a:lnTo>
                  <a:lnTo>
                    <a:pt x="112611" y="120000"/>
                  </a:lnTo>
                  <a:lnTo>
                    <a:pt x="120000" y="60000"/>
                  </a:lnTo>
                  <a:lnTo>
                    <a:pt x="112611" y="0"/>
                  </a:lnTo>
                  <a:lnTo>
                    <a:pt x="7388" y="0"/>
                  </a:lnTo>
                  <a:close/>
                </a:path>
              </a:pathLst>
            </a:cu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41" name="Shape 1641"/>
            <p:cNvSpPr/>
            <p:nvPr/>
          </p:nvSpPr>
          <p:spPr>
            <a:xfrm>
              <a:off x="221851" y="1472212"/>
              <a:ext cx="1353600" cy="33900"/>
            </a:xfrm>
            <a:custGeom>
              <a:pathLst>
                <a:path extrusionOk="0" h="120000" w="120000">
                  <a:moveTo>
                    <a:pt x="0" y="0"/>
                  </a:moveTo>
                  <a:lnTo>
                    <a:pt x="6516" y="120000"/>
                  </a:lnTo>
                  <a:lnTo>
                    <a:pt x="113483" y="120000"/>
                  </a:lnTo>
                  <a:lnTo>
                    <a:pt x="120000" y="0"/>
                  </a:lnTo>
                  <a:lnTo>
                    <a:pt x="113483" y="0"/>
                  </a:lnTo>
                  <a:lnTo>
                    <a:pt x="6516" y="0"/>
                  </a:lnTo>
                  <a:lnTo>
                    <a:pt x="0" y="0"/>
                  </a:lnTo>
                  <a:close/>
                </a:path>
              </a:pathLst>
            </a:custGeom>
            <a:solidFill>
              <a:srgbClr val="654D2E"/>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42" name="Shape 1642"/>
            <p:cNvSpPr/>
            <p:nvPr/>
          </p:nvSpPr>
          <p:spPr>
            <a:xfrm>
              <a:off x="207557" y="859854"/>
              <a:ext cx="1382100" cy="85200"/>
            </a:xfrm>
            <a:custGeom>
              <a:pathLst>
                <a:path extrusionOk="0" h="120000" w="120000">
                  <a:moveTo>
                    <a:pt x="7388" y="0"/>
                  </a:moveTo>
                  <a:lnTo>
                    <a:pt x="0" y="60000"/>
                  </a:lnTo>
                  <a:lnTo>
                    <a:pt x="7388" y="120000"/>
                  </a:lnTo>
                  <a:lnTo>
                    <a:pt x="112611" y="120000"/>
                  </a:lnTo>
                  <a:lnTo>
                    <a:pt x="120000" y="60000"/>
                  </a:lnTo>
                  <a:lnTo>
                    <a:pt x="112611" y="0"/>
                  </a:lnTo>
                  <a:lnTo>
                    <a:pt x="7388" y="0"/>
                  </a:lnTo>
                  <a:close/>
                </a:path>
              </a:pathLst>
            </a:cu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43" name="Shape 1643"/>
            <p:cNvSpPr/>
            <p:nvPr/>
          </p:nvSpPr>
          <p:spPr>
            <a:xfrm>
              <a:off x="207557" y="1049787"/>
              <a:ext cx="1382100" cy="85200"/>
            </a:xfrm>
            <a:custGeom>
              <a:pathLst>
                <a:path extrusionOk="0" h="120000" w="120000">
                  <a:moveTo>
                    <a:pt x="7388" y="0"/>
                  </a:moveTo>
                  <a:lnTo>
                    <a:pt x="0" y="60000"/>
                  </a:lnTo>
                  <a:lnTo>
                    <a:pt x="7388" y="120000"/>
                  </a:lnTo>
                  <a:lnTo>
                    <a:pt x="112611" y="120000"/>
                  </a:lnTo>
                  <a:lnTo>
                    <a:pt x="120000" y="60000"/>
                  </a:lnTo>
                  <a:lnTo>
                    <a:pt x="112611" y="0"/>
                  </a:lnTo>
                  <a:lnTo>
                    <a:pt x="7388" y="0"/>
                  </a:lnTo>
                  <a:close/>
                </a:path>
              </a:pathLst>
            </a:cu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44" name="Shape 1644"/>
            <p:cNvSpPr/>
            <p:nvPr/>
          </p:nvSpPr>
          <p:spPr>
            <a:xfrm>
              <a:off x="207557" y="1239719"/>
              <a:ext cx="1382100" cy="85200"/>
            </a:xfrm>
            <a:custGeom>
              <a:pathLst>
                <a:path extrusionOk="0" h="120000" w="120000">
                  <a:moveTo>
                    <a:pt x="7388" y="0"/>
                  </a:moveTo>
                  <a:lnTo>
                    <a:pt x="0" y="60000"/>
                  </a:lnTo>
                  <a:lnTo>
                    <a:pt x="7388" y="120000"/>
                  </a:lnTo>
                  <a:lnTo>
                    <a:pt x="112611" y="120000"/>
                  </a:lnTo>
                  <a:lnTo>
                    <a:pt x="120000" y="60000"/>
                  </a:lnTo>
                  <a:lnTo>
                    <a:pt x="112611" y="0"/>
                  </a:lnTo>
                  <a:lnTo>
                    <a:pt x="7388" y="0"/>
                  </a:lnTo>
                  <a:close/>
                </a:path>
              </a:pathLst>
            </a:cu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45" name="Shape 1645"/>
            <p:cNvSpPr/>
            <p:nvPr/>
          </p:nvSpPr>
          <p:spPr>
            <a:xfrm>
              <a:off x="221851" y="902408"/>
              <a:ext cx="1353600" cy="33900"/>
            </a:xfrm>
            <a:custGeom>
              <a:pathLst>
                <a:path extrusionOk="0" h="120000" w="120000">
                  <a:moveTo>
                    <a:pt x="0" y="0"/>
                  </a:moveTo>
                  <a:lnTo>
                    <a:pt x="6516" y="120000"/>
                  </a:lnTo>
                  <a:lnTo>
                    <a:pt x="113483" y="120000"/>
                  </a:lnTo>
                  <a:lnTo>
                    <a:pt x="120000" y="0"/>
                  </a:lnTo>
                  <a:lnTo>
                    <a:pt x="113483" y="0"/>
                  </a:lnTo>
                  <a:lnTo>
                    <a:pt x="6516" y="0"/>
                  </a:lnTo>
                  <a:lnTo>
                    <a:pt x="0" y="0"/>
                  </a:lnTo>
                  <a:close/>
                </a:path>
              </a:pathLst>
            </a:custGeom>
            <a:solidFill>
              <a:srgbClr val="654D2E"/>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46" name="Shape 1646"/>
            <p:cNvSpPr/>
            <p:nvPr/>
          </p:nvSpPr>
          <p:spPr>
            <a:xfrm>
              <a:off x="221851" y="1092345"/>
              <a:ext cx="1353600" cy="33900"/>
            </a:xfrm>
            <a:custGeom>
              <a:pathLst>
                <a:path extrusionOk="0" h="120000" w="120000">
                  <a:moveTo>
                    <a:pt x="0" y="0"/>
                  </a:moveTo>
                  <a:lnTo>
                    <a:pt x="6516" y="120000"/>
                  </a:lnTo>
                  <a:lnTo>
                    <a:pt x="113483" y="120000"/>
                  </a:lnTo>
                  <a:lnTo>
                    <a:pt x="120000" y="0"/>
                  </a:lnTo>
                  <a:lnTo>
                    <a:pt x="113483" y="0"/>
                  </a:lnTo>
                  <a:lnTo>
                    <a:pt x="6516" y="0"/>
                  </a:lnTo>
                  <a:lnTo>
                    <a:pt x="0" y="0"/>
                  </a:lnTo>
                  <a:close/>
                </a:path>
              </a:pathLst>
            </a:custGeom>
            <a:solidFill>
              <a:srgbClr val="654D2E"/>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47" name="Shape 1647"/>
            <p:cNvSpPr/>
            <p:nvPr/>
          </p:nvSpPr>
          <p:spPr>
            <a:xfrm>
              <a:off x="221851" y="1282279"/>
              <a:ext cx="1353600" cy="33900"/>
            </a:xfrm>
            <a:custGeom>
              <a:pathLst>
                <a:path extrusionOk="0" h="120000" w="120000">
                  <a:moveTo>
                    <a:pt x="0" y="0"/>
                  </a:moveTo>
                  <a:lnTo>
                    <a:pt x="6516" y="120000"/>
                  </a:lnTo>
                  <a:lnTo>
                    <a:pt x="113483" y="120000"/>
                  </a:lnTo>
                  <a:lnTo>
                    <a:pt x="120000" y="0"/>
                  </a:lnTo>
                  <a:lnTo>
                    <a:pt x="113483" y="0"/>
                  </a:lnTo>
                  <a:lnTo>
                    <a:pt x="6516" y="0"/>
                  </a:lnTo>
                  <a:lnTo>
                    <a:pt x="0" y="0"/>
                  </a:lnTo>
                  <a:close/>
                </a:path>
              </a:pathLst>
            </a:custGeom>
            <a:solidFill>
              <a:srgbClr val="654D2E"/>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48" name="Shape 1648"/>
            <p:cNvSpPr/>
            <p:nvPr/>
          </p:nvSpPr>
          <p:spPr>
            <a:xfrm>
              <a:off x="207557" y="669922"/>
              <a:ext cx="1382100" cy="85200"/>
            </a:xfrm>
            <a:custGeom>
              <a:pathLst>
                <a:path extrusionOk="0" h="120000" w="120000">
                  <a:moveTo>
                    <a:pt x="7388" y="0"/>
                  </a:moveTo>
                  <a:lnTo>
                    <a:pt x="0" y="60000"/>
                  </a:lnTo>
                  <a:lnTo>
                    <a:pt x="7388" y="120000"/>
                  </a:lnTo>
                  <a:lnTo>
                    <a:pt x="112611" y="120000"/>
                  </a:lnTo>
                  <a:lnTo>
                    <a:pt x="120000" y="60000"/>
                  </a:lnTo>
                  <a:lnTo>
                    <a:pt x="112611" y="0"/>
                  </a:lnTo>
                  <a:lnTo>
                    <a:pt x="7388" y="0"/>
                  </a:lnTo>
                  <a:close/>
                </a:path>
              </a:pathLst>
            </a:custGeom>
            <a:solidFill>
              <a:srgbClr val="00A1E0"/>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49" name="Shape 1649"/>
            <p:cNvSpPr/>
            <p:nvPr/>
          </p:nvSpPr>
          <p:spPr>
            <a:xfrm>
              <a:off x="337917" y="763339"/>
              <a:ext cx="1121400" cy="87900"/>
            </a:xfrm>
            <a:prstGeom prst="rect">
              <a:avLst/>
            </a:pr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50" name="Shape 1650"/>
            <p:cNvSpPr/>
            <p:nvPr/>
          </p:nvSpPr>
          <p:spPr>
            <a:xfrm>
              <a:off x="295359" y="763339"/>
              <a:ext cx="85200" cy="85200"/>
            </a:xfrm>
            <a:prstGeom prst="ellipse">
              <a:avLst/>
            </a:pr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51" name="Shape 1651"/>
            <p:cNvSpPr/>
            <p:nvPr/>
          </p:nvSpPr>
          <p:spPr>
            <a:xfrm>
              <a:off x="1416698" y="763339"/>
              <a:ext cx="85200" cy="85200"/>
            </a:xfrm>
            <a:prstGeom prst="ellipse">
              <a:avLst/>
            </a:pr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52" name="Shape 1652"/>
            <p:cNvSpPr/>
            <p:nvPr/>
          </p:nvSpPr>
          <p:spPr>
            <a:xfrm>
              <a:off x="337917" y="953270"/>
              <a:ext cx="1121400" cy="87900"/>
            </a:xfrm>
            <a:prstGeom prst="rect">
              <a:avLst/>
            </a:pr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53" name="Shape 1653"/>
            <p:cNvSpPr/>
            <p:nvPr/>
          </p:nvSpPr>
          <p:spPr>
            <a:xfrm>
              <a:off x="295359" y="953270"/>
              <a:ext cx="85200" cy="85200"/>
            </a:xfrm>
            <a:prstGeom prst="ellipse">
              <a:avLst/>
            </a:pr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54" name="Shape 1654"/>
            <p:cNvSpPr/>
            <p:nvPr/>
          </p:nvSpPr>
          <p:spPr>
            <a:xfrm>
              <a:off x="1416698" y="953270"/>
              <a:ext cx="85200" cy="85200"/>
            </a:xfrm>
            <a:prstGeom prst="ellipse">
              <a:avLst/>
            </a:pr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55" name="Shape 1655"/>
            <p:cNvSpPr/>
            <p:nvPr/>
          </p:nvSpPr>
          <p:spPr>
            <a:xfrm>
              <a:off x="337917" y="1143203"/>
              <a:ext cx="1121400" cy="87900"/>
            </a:xfrm>
            <a:prstGeom prst="rect">
              <a:avLst/>
            </a:pr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56" name="Shape 1656"/>
            <p:cNvSpPr/>
            <p:nvPr/>
          </p:nvSpPr>
          <p:spPr>
            <a:xfrm>
              <a:off x="295359" y="1144524"/>
              <a:ext cx="85200" cy="85200"/>
            </a:xfrm>
            <a:prstGeom prst="ellipse">
              <a:avLst/>
            </a:pr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57" name="Shape 1657"/>
            <p:cNvSpPr/>
            <p:nvPr/>
          </p:nvSpPr>
          <p:spPr>
            <a:xfrm>
              <a:off x="1416698" y="1143203"/>
              <a:ext cx="85200" cy="85200"/>
            </a:xfrm>
            <a:prstGeom prst="ellipse">
              <a:avLst/>
            </a:pr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58" name="Shape 1658"/>
            <p:cNvSpPr/>
            <p:nvPr/>
          </p:nvSpPr>
          <p:spPr>
            <a:xfrm>
              <a:off x="337917" y="1333133"/>
              <a:ext cx="1121400" cy="87900"/>
            </a:xfrm>
            <a:prstGeom prst="rect">
              <a:avLst/>
            </a:pr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59" name="Shape 1659"/>
            <p:cNvSpPr/>
            <p:nvPr/>
          </p:nvSpPr>
          <p:spPr>
            <a:xfrm>
              <a:off x="295359" y="1334454"/>
              <a:ext cx="85200" cy="85200"/>
            </a:xfrm>
            <a:prstGeom prst="ellipse">
              <a:avLst/>
            </a:pr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60" name="Shape 1660"/>
            <p:cNvSpPr/>
            <p:nvPr/>
          </p:nvSpPr>
          <p:spPr>
            <a:xfrm>
              <a:off x="1416698" y="1333133"/>
              <a:ext cx="85200" cy="85200"/>
            </a:xfrm>
            <a:prstGeom prst="ellipse">
              <a:avLst/>
            </a:pr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61" name="Shape 1661"/>
            <p:cNvSpPr/>
            <p:nvPr/>
          </p:nvSpPr>
          <p:spPr>
            <a:xfrm>
              <a:off x="338933" y="1523066"/>
              <a:ext cx="1119300" cy="87900"/>
            </a:xfrm>
            <a:prstGeom prst="rect">
              <a:avLst/>
            </a:pr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62" name="Shape 1662"/>
            <p:cNvSpPr/>
            <p:nvPr/>
          </p:nvSpPr>
          <p:spPr>
            <a:xfrm>
              <a:off x="295359" y="1523066"/>
              <a:ext cx="85200" cy="85200"/>
            </a:xfrm>
            <a:prstGeom prst="ellipse">
              <a:avLst/>
            </a:pr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63" name="Shape 1663"/>
            <p:cNvSpPr/>
            <p:nvPr/>
          </p:nvSpPr>
          <p:spPr>
            <a:xfrm>
              <a:off x="1416698" y="1523066"/>
              <a:ext cx="85200" cy="85200"/>
            </a:xfrm>
            <a:prstGeom prst="ellipse">
              <a:avLst/>
            </a:pr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64" name="Shape 1664"/>
            <p:cNvSpPr/>
            <p:nvPr/>
          </p:nvSpPr>
          <p:spPr>
            <a:xfrm>
              <a:off x="207557" y="669922"/>
              <a:ext cx="1382100" cy="85200"/>
            </a:xfrm>
            <a:custGeom>
              <a:pathLst>
                <a:path extrusionOk="0" h="120000" w="120000">
                  <a:moveTo>
                    <a:pt x="7388" y="0"/>
                  </a:moveTo>
                  <a:lnTo>
                    <a:pt x="0" y="60000"/>
                  </a:lnTo>
                  <a:lnTo>
                    <a:pt x="7388" y="120000"/>
                  </a:lnTo>
                  <a:lnTo>
                    <a:pt x="112611" y="120000"/>
                  </a:lnTo>
                  <a:lnTo>
                    <a:pt x="120000" y="60000"/>
                  </a:lnTo>
                  <a:lnTo>
                    <a:pt x="112611" y="0"/>
                  </a:lnTo>
                  <a:lnTo>
                    <a:pt x="7388" y="0"/>
                  </a:lnTo>
                  <a:close/>
                </a:path>
              </a:pathLst>
            </a:custGeom>
            <a:solidFill>
              <a:srgbClr val="8E592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65" name="Shape 1665"/>
            <p:cNvSpPr/>
            <p:nvPr/>
          </p:nvSpPr>
          <p:spPr>
            <a:xfrm rot="-2700000">
              <a:off x="324408" y="798769"/>
              <a:ext cx="55153" cy="39880"/>
            </a:xfrm>
            <a:custGeom>
              <a:pathLst>
                <a:path extrusionOk="0" h="120000" w="120000">
                  <a:moveTo>
                    <a:pt x="60066" y="0"/>
                  </a:moveTo>
                  <a:lnTo>
                    <a:pt x="0" y="81025"/>
                  </a:lnTo>
                  <a:cubicBezTo>
                    <a:pt x="1661" y="83774"/>
                    <a:pt x="3033" y="86728"/>
                    <a:pt x="4927" y="89291"/>
                  </a:cubicBezTo>
                  <a:cubicBezTo>
                    <a:pt x="35283" y="130238"/>
                    <a:pt x="84583" y="130238"/>
                    <a:pt x="114938" y="89291"/>
                  </a:cubicBezTo>
                  <a:cubicBezTo>
                    <a:pt x="116883" y="86668"/>
                    <a:pt x="118305" y="83659"/>
                    <a:pt x="120000" y="80844"/>
                  </a:cubicBezTo>
                  <a:lnTo>
                    <a:pt x="60066" y="0"/>
                  </a:lnTo>
                  <a:close/>
                </a:path>
              </a:pathLst>
            </a:cu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66" name="Shape 1666"/>
            <p:cNvSpPr/>
            <p:nvPr/>
          </p:nvSpPr>
          <p:spPr>
            <a:xfrm rot="-2700000">
              <a:off x="324408" y="988743"/>
              <a:ext cx="55153" cy="39880"/>
            </a:xfrm>
            <a:custGeom>
              <a:pathLst>
                <a:path extrusionOk="0" h="120000" w="120000">
                  <a:moveTo>
                    <a:pt x="60066" y="0"/>
                  </a:moveTo>
                  <a:lnTo>
                    <a:pt x="0" y="81025"/>
                  </a:lnTo>
                  <a:cubicBezTo>
                    <a:pt x="1661" y="83774"/>
                    <a:pt x="3033" y="86728"/>
                    <a:pt x="4927" y="89291"/>
                  </a:cubicBezTo>
                  <a:cubicBezTo>
                    <a:pt x="35283" y="130238"/>
                    <a:pt x="84583" y="130238"/>
                    <a:pt x="114938" y="89291"/>
                  </a:cubicBezTo>
                  <a:cubicBezTo>
                    <a:pt x="116883" y="86668"/>
                    <a:pt x="118305" y="83659"/>
                    <a:pt x="120000" y="80844"/>
                  </a:cubicBezTo>
                  <a:lnTo>
                    <a:pt x="60066" y="0"/>
                  </a:lnTo>
                  <a:close/>
                </a:path>
              </a:pathLst>
            </a:cu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67" name="Shape 1667"/>
            <p:cNvSpPr/>
            <p:nvPr/>
          </p:nvSpPr>
          <p:spPr>
            <a:xfrm rot="-2700000">
              <a:off x="324109" y="1180080"/>
              <a:ext cx="55153" cy="39031"/>
            </a:xfrm>
            <a:custGeom>
              <a:pathLst>
                <a:path extrusionOk="0" h="120000" w="120000">
                  <a:moveTo>
                    <a:pt x="60066" y="0"/>
                  </a:moveTo>
                  <a:lnTo>
                    <a:pt x="0" y="81025"/>
                  </a:lnTo>
                  <a:cubicBezTo>
                    <a:pt x="1661" y="83774"/>
                    <a:pt x="3033" y="86728"/>
                    <a:pt x="4927" y="89291"/>
                  </a:cubicBezTo>
                  <a:cubicBezTo>
                    <a:pt x="35283" y="130238"/>
                    <a:pt x="84583" y="130238"/>
                    <a:pt x="114938" y="89291"/>
                  </a:cubicBezTo>
                  <a:cubicBezTo>
                    <a:pt x="116883" y="86668"/>
                    <a:pt x="118305" y="83659"/>
                    <a:pt x="120000" y="80844"/>
                  </a:cubicBezTo>
                  <a:lnTo>
                    <a:pt x="60066" y="0"/>
                  </a:lnTo>
                  <a:close/>
                </a:path>
              </a:pathLst>
            </a:cu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68" name="Shape 1668"/>
            <p:cNvSpPr/>
            <p:nvPr/>
          </p:nvSpPr>
          <p:spPr>
            <a:xfrm rot="-2700000">
              <a:off x="323659" y="1371520"/>
              <a:ext cx="55153" cy="37758"/>
            </a:xfrm>
            <a:custGeom>
              <a:pathLst>
                <a:path extrusionOk="0" h="120000" w="120000">
                  <a:moveTo>
                    <a:pt x="60066" y="0"/>
                  </a:moveTo>
                  <a:lnTo>
                    <a:pt x="0" y="81025"/>
                  </a:lnTo>
                  <a:cubicBezTo>
                    <a:pt x="1661" y="83774"/>
                    <a:pt x="3033" y="86728"/>
                    <a:pt x="4927" y="89291"/>
                  </a:cubicBezTo>
                  <a:cubicBezTo>
                    <a:pt x="35283" y="130238"/>
                    <a:pt x="84583" y="130238"/>
                    <a:pt x="114938" y="89291"/>
                  </a:cubicBezTo>
                  <a:cubicBezTo>
                    <a:pt x="116883" y="86668"/>
                    <a:pt x="118305" y="83659"/>
                    <a:pt x="120000" y="80844"/>
                  </a:cubicBezTo>
                  <a:lnTo>
                    <a:pt x="60066" y="0"/>
                  </a:lnTo>
                  <a:close/>
                </a:path>
              </a:pathLst>
            </a:cu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69" name="Shape 1669"/>
            <p:cNvSpPr/>
            <p:nvPr/>
          </p:nvSpPr>
          <p:spPr>
            <a:xfrm rot="-2700000">
              <a:off x="323808" y="1560068"/>
              <a:ext cx="55153" cy="38183"/>
            </a:xfrm>
            <a:custGeom>
              <a:pathLst>
                <a:path extrusionOk="0" h="120000" w="120000">
                  <a:moveTo>
                    <a:pt x="60066" y="0"/>
                  </a:moveTo>
                  <a:lnTo>
                    <a:pt x="0" y="81025"/>
                  </a:lnTo>
                  <a:cubicBezTo>
                    <a:pt x="1661" y="83774"/>
                    <a:pt x="3033" y="86728"/>
                    <a:pt x="4927" y="89291"/>
                  </a:cubicBezTo>
                  <a:cubicBezTo>
                    <a:pt x="35283" y="130238"/>
                    <a:pt x="84583" y="130238"/>
                    <a:pt x="114938" y="89291"/>
                  </a:cubicBezTo>
                  <a:cubicBezTo>
                    <a:pt x="116883" y="86668"/>
                    <a:pt x="118305" y="83659"/>
                    <a:pt x="120000" y="80844"/>
                  </a:cubicBezTo>
                  <a:lnTo>
                    <a:pt x="60066" y="0"/>
                  </a:lnTo>
                  <a:close/>
                </a:path>
              </a:pathLst>
            </a:cu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70" name="Shape 1670"/>
            <p:cNvSpPr/>
            <p:nvPr/>
          </p:nvSpPr>
          <p:spPr>
            <a:xfrm>
              <a:off x="221851" y="711547"/>
              <a:ext cx="1353600" cy="33900"/>
            </a:xfrm>
            <a:custGeom>
              <a:pathLst>
                <a:path extrusionOk="0" h="120000" w="120000">
                  <a:moveTo>
                    <a:pt x="0" y="0"/>
                  </a:moveTo>
                  <a:lnTo>
                    <a:pt x="6516" y="120000"/>
                  </a:lnTo>
                  <a:lnTo>
                    <a:pt x="113483" y="120000"/>
                  </a:lnTo>
                  <a:lnTo>
                    <a:pt x="120000" y="0"/>
                  </a:lnTo>
                  <a:lnTo>
                    <a:pt x="113483" y="0"/>
                  </a:lnTo>
                  <a:lnTo>
                    <a:pt x="6516" y="0"/>
                  </a:lnTo>
                  <a:lnTo>
                    <a:pt x="0" y="0"/>
                  </a:lnTo>
                  <a:close/>
                </a:path>
              </a:pathLst>
            </a:custGeom>
            <a:solidFill>
              <a:srgbClr val="654D2E"/>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71" name="Shape 1671"/>
            <p:cNvSpPr/>
            <p:nvPr/>
          </p:nvSpPr>
          <p:spPr>
            <a:xfrm rot="-5400000">
              <a:off x="207557" y="669845"/>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72" name="Shape 1672"/>
            <p:cNvSpPr/>
            <p:nvPr/>
          </p:nvSpPr>
          <p:spPr>
            <a:xfrm>
              <a:off x="221867" y="712166"/>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73" name="Shape 1673"/>
            <p:cNvSpPr/>
            <p:nvPr/>
          </p:nvSpPr>
          <p:spPr>
            <a:xfrm rot="-5400000">
              <a:off x="207557" y="1049708"/>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74" name="Shape 1674"/>
            <p:cNvSpPr/>
            <p:nvPr/>
          </p:nvSpPr>
          <p:spPr>
            <a:xfrm>
              <a:off x="221867" y="1092029"/>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75" name="Shape 1675"/>
            <p:cNvSpPr/>
            <p:nvPr/>
          </p:nvSpPr>
          <p:spPr>
            <a:xfrm rot="-5400000">
              <a:off x="207557" y="1239641"/>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76" name="Shape 1676"/>
            <p:cNvSpPr/>
            <p:nvPr/>
          </p:nvSpPr>
          <p:spPr>
            <a:xfrm>
              <a:off x="221867" y="1281962"/>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77" name="Shape 1677"/>
            <p:cNvSpPr/>
            <p:nvPr/>
          </p:nvSpPr>
          <p:spPr>
            <a:xfrm rot="-5400000">
              <a:off x="207557" y="1429573"/>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78" name="Shape 1678"/>
            <p:cNvSpPr/>
            <p:nvPr/>
          </p:nvSpPr>
          <p:spPr>
            <a:xfrm>
              <a:off x="221867" y="1471895"/>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79" name="Shape 1679"/>
            <p:cNvSpPr/>
            <p:nvPr/>
          </p:nvSpPr>
          <p:spPr>
            <a:xfrm rot="-5400000">
              <a:off x="207557" y="1619505"/>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80" name="Shape 1680"/>
            <p:cNvSpPr/>
            <p:nvPr/>
          </p:nvSpPr>
          <p:spPr>
            <a:xfrm>
              <a:off x="221867" y="1661825"/>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81" name="Shape 1681"/>
            <p:cNvSpPr/>
            <p:nvPr/>
          </p:nvSpPr>
          <p:spPr>
            <a:xfrm rot="-5400000">
              <a:off x="207557" y="859775"/>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82" name="Shape 1682"/>
            <p:cNvSpPr/>
            <p:nvPr/>
          </p:nvSpPr>
          <p:spPr>
            <a:xfrm>
              <a:off x="221867" y="902099"/>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83" name="Shape 1683"/>
            <p:cNvSpPr/>
            <p:nvPr/>
          </p:nvSpPr>
          <p:spPr>
            <a:xfrm flipH="1" rot="5400000">
              <a:off x="1504421" y="669843"/>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84" name="Shape 1684"/>
            <p:cNvSpPr/>
            <p:nvPr/>
          </p:nvSpPr>
          <p:spPr>
            <a:xfrm flipH="1">
              <a:off x="1504508" y="712166"/>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85" name="Shape 1685"/>
            <p:cNvSpPr/>
            <p:nvPr/>
          </p:nvSpPr>
          <p:spPr>
            <a:xfrm flipH="1" rot="5400000">
              <a:off x="1504421" y="1049708"/>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86" name="Shape 1686"/>
            <p:cNvSpPr/>
            <p:nvPr/>
          </p:nvSpPr>
          <p:spPr>
            <a:xfrm flipH="1">
              <a:off x="1504508" y="1092029"/>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87" name="Shape 1687"/>
            <p:cNvSpPr/>
            <p:nvPr/>
          </p:nvSpPr>
          <p:spPr>
            <a:xfrm flipH="1" rot="5400000">
              <a:off x="1504420" y="1239641"/>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88" name="Shape 1688"/>
            <p:cNvSpPr/>
            <p:nvPr/>
          </p:nvSpPr>
          <p:spPr>
            <a:xfrm flipH="1">
              <a:off x="1504508" y="1281962"/>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89" name="Shape 1689"/>
            <p:cNvSpPr/>
            <p:nvPr/>
          </p:nvSpPr>
          <p:spPr>
            <a:xfrm flipH="1" rot="5400000">
              <a:off x="1504420" y="1429573"/>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90" name="Shape 1690"/>
            <p:cNvSpPr/>
            <p:nvPr/>
          </p:nvSpPr>
          <p:spPr>
            <a:xfrm flipH="1">
              <a:off x="1504508" y="1471895"/>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91" name="Shape 1691"/>
            <p:cNvSpPr/>
            <p:nvPr/>
          </p:nvSpPr>
          <p:spPr>
            <a:xfrm flipH="1" rot="5400000">
              <a:off x="1504420" y="1619505"/>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92" name="Shape 1692"/>
            <p:cNvSpPr/>
            <p:nvPr/>
          </p:nvSpPr>
          <p:spPr>
            <a:xfrm flipH="1">
              <a:off x="1504508" y="1661825"/>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93" name="Shape 1693"/>
            <p:cNvSpPr/>
            <p:nvPr/>
          </p:nvSpPr>
          <p:spPr>
            <a:xfrm flipH="1" rot="5400000">
              <a:off x="1504421" y="859775"/>
              <a:ext cx="85200" cy="85200"/>
            </a:xfrm>
            <a:custGeom>
              <a:pathLst>
                <a:path extrusionOk="0" h="120000" w="120000">
                  <a:moveTo>
                    <a:pt x="60000" y="0"/>
                  </a:moveTo>
                  <a:lnTo>
                    <a:pt x="120000" y="120000"/>
                  </a:lnTo>
                  <a:lnTo>
                    <a:pt x="0" y="120000"/>
                  </a:lnTo>
                  <a:close/>
                </a:path>
              </a:pathLst>
            </a:custGeom>
            <a:solidFill>
              <a:srgbClr val="846D59"/>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94" name="Shape 1694"/>
            <p:cNvSpPr/>
            <p:nvPr/>
          </p:nvSpPr>
          <p:spPr>
            <a:xfrm flipH="1">
              <a:off x="1504508" y="902099"/>
              <a:ext cx="70800" cy="32400"/>
            </a:xfrm>
            <a:custGeom>
              <a:pathLst>
                <a:path extrusionOk="0" h="120000" w="120000">
                  <a:moveTo>
                    <a:pt x="0" y="0"/>
                  </a:moveTo>
                  <a:lnTo>
                    <a:pt x="120000" y="120000"/>
                  </a:lnTo>
                  <a:lnTo>
                    <a:pt x="120000" y="0"/>
                  </a:lnTo>
                  <a:lnTo>
                    <a:pt x="0" y="0"/>
                  </a:lnTo>
                  <a:close/>
                </a:path>
              </a:pathLst>
            </a:custGeom>
            <a:solidFill>
              <a:srgbClr val="705D4D"/>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95" name="Shape 1695"/>
            <p:cNvSpPr/>
            <p:nvPr/>
          </p:nvSpPr>
          <p:spPr>
            <a:xfrm rot="-2700000">
              <a:off x="1443435" y="798769"/>
              <a:ext cx="55153" cy="39880"/>
            </a:xfrm>
            <a:custGeom>
              <a:pathLst>
                <a:path extrusionOk="0" h="120000" w="120000">
                  <a:moveTo>
                    <a:pt x="60066" y="0"/>
                  </a:moveTo>
                  <a:lnTo>
                    <a:pt x="0" y="81025"/>
                  </a:lnTo>
                  <a:cubicBezTo>
                    <a:pt x="1661" y="83774"/>
                    <a:pt x="3033" y="86728"/>
                    <a:pt x="4927" y="89291"/>
                  </a:cubicBezTo>
                  <a:cubicBezTo>
                    <a:pt x="35283" y="130238"/>
                    <a:pt x="84583" y="130238"/>
                    <a:pt x="114938" y="89291"/>
                  </a:cubicBezTo>
                  <a:cubicBezTo>
                    <a:pt x="116883" y="86668"/>
                    <a:pt x="118305" y="83659"/>
                    <a:pt x="120000" y="80844"/>
                  </a:cubicBezTo>
                  <a:lnTo>
                    <a:pt x="60066" y="0"/>
                  </a:lnTo>
                  <a:close/>
                </a:path>
              </a:pathLst>
            </a:cu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96" name="Shape 1696"/>
            <p:cNvSpPr/>
            <p:nvPr/>
          </p:nvSpPr>
          <p:spPr>
            <a:xfrm rot="-2700000">
              <a:off x="1443435" y="988744"/>
              <a:ext cx="55153" cy="39880"/>
            </a:xfrm>
            <a:custGeom>
              <a:pathLst>
                <a:path extrusionOk="0" h="120000" w="120000">
                  <a:moveTo>
                    <a:pt x="60066" y="0"/>
                  </a:moveTo>
                  <a:lnTo>
                    <a:pt x="0" y="81025"/>
                  </a:lnTo>
                  <a:cubicBezTo>
                    <a:pt x="1661" y="83774"/>
                    <a:pt x="3033" y="86728"/>
                    <a:pt x="4927" y="89291"/>
                  </a:cubicBezTo>
                  <a:cubicBezTo>
                    <a:pt x="35283" y="130238"/>
                    <a:pt x="84583" y="130238"/>
                    <a:pt x="114938" y="89291"/>
                  </a:cubicBezTo>
                  <a:cubicBezTo>
                    <a:pt x="116883" y="86668"/>
                    <a:pt x="118305" y="83659"/>
                    <a:pt x="120000" y="80844"/>
                  </a:cubicBezTo>
                  <a:lnTo>
                    <a:pt x="60066" y="0"/>
                  </a:lnTo>
                  <a:close/>
                </a:path>
              </a:pathLst>
            </a:cu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97" name="Shape 1697"/>
            <p:cNvSpPr/>
            <p:nvPr/>
          </p:nvSpPr>
          <p:spPr>
            <a:xfrm rot="-2700000">
              <a:off x="1443135" y="1180080"/>
              <a:ext cx="55153" cy="39031"/>
            </a:xfrm>
            <a:custGeom>
              <a:pathLst>
                <a:path extrusionOk="0" h="120000" w="120000">
                  <a:moveTo>
                    <a:pt x="60066" y="0"/>
                  </a:moveTo>
                  <a:lnTo>
                    <a:pt x="0" y="81025"/>
                  </a:lnTo>
                  <a:cubicBezTo>
                    <a:pt x="1661" y="83774"/>
                    <a:pt x="3033" y="86728"/>
                    <a:pt x="4927" y="89291"/>
                  </a:cubicBezTo>
                  <a:cubicBezTo>
                    <a:pt x="35283" y="130238"/>
                    <a:pt x="84583" y="130238"/>
                    <a:pt x="114938" y="89291"/>
                  </a:cubicBezTo>
                  <a:cubicBezTo>
                    <a:pt x="116883" y="86668"/>
                    <a:pt x="118305" y="83659"/>
                    <a:pt x="120000" y="80844"/>
                  </a:cubicBezTo>
                  <a:lnTo>
                    <a:pt x="60066" y="0"/>
                  </a:lnTo>
                  <a:close/>
                </a:path>
              </a:pathLst>
            </a:cu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98" name="Shape 1698"/>
            <p:cNvSpPr/>
            <p:nvPr/>
          </p:nvSpPr>
          <p:spPr>
            <a:xfrm rot="-2700000">
              <a:off x="1442685" y="1371520"/>
              <a:ext cx="55153" cy="37758"/>
            </a:xfrm>
            <a:custGeom>
              <a:pathLst>
                <a:path extrusionOk="0" h="120000" w="120000">
                  <a:moveTo>
                    <a:pt x="60066" y="0"/>
                  </a:moveTo>
                  <a:lnTo>
                    <a:pt x="0" y="81025"/>
                  </a:lnTo>
                  <a:cubicBezTo>
                    <a:pt x="1661" y="83774"/>
                    <a:pt x="3033" y="86728"/>
                    <a:pt x="4927" y="89291"/>
                  </a:cubicBezTo>
                  <a:cubicBezTo>
                    <a:pt x="35283" y="130238"/>
                    <a:pt x="84583" y="130238"/>
                    <a:pt x="114938" y="89291"/>
                  </a:cubicBezTo>
                  <a:cubicBezTo>
                    <a:pt x="116883" y="86668"/>
                    <a:pt x="118305" y="83659"/>
                    <a:pt x="120000" y="80844"/>
                  </a:cubicBezTo>
                  <a:lnTo>
                    <a:pt x="60066" y="0"/>
                  </a:lnTo>
                  <a:close/>
                </a:path>
              </a:pathLst>
            </a:cu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699" name="Shape 1699"/>
            <p:cNvSpPr/>
            <p:nvPr/>
          </p:nvSpPr>
          <p:spPr>
            <a:xfrm rot="-2700000">
              <a:off x="1442836" y="1560068"/>
              <a:ext cx="55153" cy="38183"/>
            </a:xfrm>
            <a:custGeom>
              <a:pathLst>
                <a:path extrusionOk="0" h="120000" w="120000">
                  <a:moveTo>
                    <a:pt x="60066" y="0"/>
                  </a:moveTo>
                  <a:lnTo>
                    <a:pt x="0" y="81025"/>
                  </a:lnTo>
                  <a:cubicBezTo>
                    <a:pt x="1661" y="83774"/>
                    <a:pt x="3033" y="86728"/>
                    <a:pt x="4927" y="89291"/>
                  </a:cubicBezTo>
                  <a:cubicBezTo>
                    <a:pt x="35283" y="130238"/>
                    <a:pt x="84583" y="130238"/>
                    <a:pt x="114938" y="89291"/>
                  </a:cubicBezTo>
                  <a:cubicBezTo>
                    <a:pt x="116883" y="86668"/>
                    <a:pt x="118305" y="83659"/>
                    <a:pt x="120000" y="80844"/>
                  </a:cubicBezTo>
                  <a:lnTo>
                    <a:pt x="60066" y="0"/>
                  </a:lnTo>
                  <a:close/>
                </a:path>
              </a:pathLst>
            </a:custGeom>
            <a:solidFill>
              <a:srgbClr val="543A22"/>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700" name="Shape 1700"/>
            <p:cNvSpPr/>
            <p:nvPr/>
          </p:nvSpPr>
          <p:spPr>
            <a:xfrm>
              <a:off x="447916" y="210503"/>
              <a:ext cx="901199" cy="450599"/>
            </a:xfrm>
            <a:custGeom>
              <a:pathLst>
                <a:path extrusionOk="0" h="120000" w="120000">
                  <a:moveTo>
                    <a:pt x="60000" y="0"/>
                  </a:moveTo>
                  <a:lnTo>
                    <a:pt x="51866" y="16272"/>
                  </a:lnTo>
                  <a:lnTo>
                    <a:pt x="68133" y="16272"/>
                  </a:lnTo>
                  <a:lnTo>
                    <a:pt x="60000" y="0"/>
                  </a:lnTo>
                  <a:close/>
                  <a:moveTo>
                    <a:pt x="50522" y="18950"/>
                  </a:moveTo>
                  <a:lnTo>
                    <a:pt x="38844" y="42311"/>
                  </a:lnTo>
                  <a:lnTo>
                    <a:pt x="81155" y="42311"/>
                  </a:lnTo>
                  <a:lnTo>
                    <a:pt x="69477" y="18950"/>
                  </a:lnTo>
                  <a:lnTo>
                    <a:pt x="50522" y="18950"/>
                  </a:lnTo>
                  <a:close/>
                  <a:moveTo>
                    <a:pt x="37494" y="45011"/>
                  </a:moveTo>
                  <a:lnTo>
                    <a:pt x="25816" y="68366"/>
                  </a:lnTo>
                  <a:lnTo>
                    <a:pt x="94183" y="68366"/>
                  </a:lnTo>
                  <a:lnTo>
                    <a:pt x="82505" y="45011"/>
                  </a:lnTo>
                  <a:lnTo>
                    <a:pt x="37494" y="45011"/>
                  </a:lnTo>
                  <a:close/>
                  <a:moveTo>
                    <a:pt x="24677" y="70638"/>
                  </a:moveTo>
                  <a:lnTo>
                    <a:pt x="13000" y="94000"/>
                  </a:lnTo>
                  <a:lnTo>
                    <a:pt x="107000" y="94000"/>
                  </a:lnTo>
                  <a:lnTo>
                    <a:pt x="95322" y="70638"/>
                  </a:lnTo>
                  <a:lnTo>
                    <a:pt x="24677" y="70638"/>
                  </a:lnTo>
                  <a:close/>
                  <a:moveTo>
                    <a:pt x="11688" y="96622"/>
                  </a:moveTo>
                  <a:lnTo>
                    <a:pt x="0" y="120000"/>
                  </a:lnTo>
                  <a:lnTo>
                    <a:pt x="120000" y="120000"/>
                  </a:lnTo>
                  <a:lnTo>
                    <a:pt x="108311" y="96622"/>
                  </a:lnTo>
                  <a:lnTo>
                    <a:pt x="11688" y="96622"/>
                  </a:lnTo>
                  <a:close/>
                </a:path>
              </a:pathLst>
            </a:custGeom>
            <a:solidFill>
              <a:srgbClr val="947E6C"/>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sp>
          <p:nvSpPr>
            <p:cNvPr id="1701" name="Shape 1701"/>
            <p:cNvSpPr/>
            <p:nvPr/>
          </p:nvSpPr>
          <p:spPr>
            <a:xfrm>
              <a:off x="548447" y="623279"/>
              <a:ext cx="700200" cy="178500"/>
            </a:xfrm>
            <a:prstGeom prst="rect">
              <a:avLst/>
            </a:prstGeom>
            <a:solidFill>
              <a:srgbClr val="A48B67"/>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2500">
                <a:solidFill>
                  <a:srgbClr val="1C1C1C"/>
                </a:solidFill>
                <a:latin typeface="Arial"/>
                <a:ea typeface="Arial"/>
                <a:cs typeface="Arial"/>
                <a:sym typeface="Arial"/>
              </a:endParaRPr>
            </a:p>
          </p:txBody>
        </p:sp>
        <p:grpSp>
          <p:nvGrpSpPr>
            <p:cNvPr id="1702" name="Shape 1702"/>
            <p:cNvGrpSpPr/>
            <p:nvPr/>
          </p:nvGrpSpPr>
          <p:grpSpPr>
            <a:xfrm>
              <a:off x="618189" y="662450"/>
              <a:ext cx="562445" cy="117485"/>
              <a:chOff x="0" y="0"/>
              <a:chExt cx="562445" cy="117485"/>
            </a:xfrm>
          </p:grpSpPr>
          <p:sp>
            <p:nvSpPr>
              <p:cNvPr id="1703" name="Shape 1703"/>
              <p:cNvSpPr/>
              <p:nvPr/>
            </p:nvSpPr>
            <p:spPr>
              <a:xfrm>
                <a:off x="0" y="10369"/>
                <a:ext cx="74700" cy="81900"/>
              </a:xfrm>
              <a:custGeom>
                <a:pathLst>
                  <a:path extrusionOk="0" h="120000" w="120000">
                    <a:moveTo>
                      <a:pt x="71733" y="76803"/>
                    </a:moveTo>
                    <a:cubicBezTo>
                      <a:pt x="71566" y="84085"/>
                      <a:pt x="72733" y="108522"/>
                      <a:pt x="71400" y="117169"/>
                    </a:cubicBezTo>
                    <a:cubicBezTo>
                      <a:pt x="69238" y="118233"/>
                      <a:pt x="69405" y="118534"/>
                      <a:pt x="66405" y="119448"/>
                    </a:cubicBezTo>
                    <a:cubicBezTo>
                      <a:pt x="62411" y="120206"/>
                      <a:pt x="61083" y="120055"/>
                      <a:pt x="56422" y="119749"/>
                    </a:cubicBezTo>
                    <a:cubicBezTo>
                      <a:pt x="53427" y="116868"/>
                      <a:pt x="49100" y="113681"/>
                      <a:pt x="47100" y="108216"/>
                    </a:cubicBezTo>
                    <a:cubicBezTo>
                      <a:pt x="43272" y="97290"/>
                      <a:pt x="47100" y="81205"/>
                      <a:pt x="47266" y="72095"/>
                    </a:cubicBezTo>
                    <a:cubicBezTo>
                      <a:pt x="47433" y="67393"/>
                      <a:pt x="48266" y="51915"/>
                      <a:pt x="48433" y="44176"/>
                    </a:cubicBezTo>
                    <a:cubicBezTo>
                      <a:pt x="48766" y="39167"/>
                      <a:pt x="49266" y="35524"/>
                      <a:pt x="48433" y="23684"/>
                    </a:cubicBezTo>
                    <a:cubicBezTo>
                      <a:pt x="41277" y="25055"/>
                      <a:pt x="30288" y="26570"/>
                      <a:pt x="26294" y="26871"/>
                    </a:cubicBezTo>
                    <a:cubicBezTo>
                      <a:pt x="17644" y="25055"/>
                      <a:pt x="9155" y="26871"/>
                      <a:pt x="0" y="19589"/>
                    </a:cubicBezTo>
                    <a:cubicBezTo>
                      <a:pt x="1500" y="16096"/>
                      <a:pt x="2494" y="15037"/>
                      <a:pt x="6322" y="12909"/>
                    </a:cubicBezTo>
                    <a:cubicBezTo>
                      <a:pt x="18472" y="6234"/>
                      <a:pt x="45105" y="3348"/>
                      <a:pt x="61083" y="1682"/>
                    </a:cubicBezTo>
                    <a:cubicBezTo>
                      <a:pt x="71400" y="618"/>
                      <a:pt x="89044" y="317"/>
                      <a:pt x="92205" y="11"/>
                    </a:cubicBezTo>
                    <a:cubicBezTo>
                      <a:pt x="100527" y="-139"/>
                      <a:pt x="105188" y="1075"/>
                      <a:pt x="111177" y="2289"/>
                    </a:cubicBezTo>
                    <a:cubicBezTo>
                      <a:pt x="115505" y="7750"/>
                      <a:pt x="118666" y="10485"/>
                      <a:pt x="120000" y="19589"/>
                    </a:cubicBezTo>
                    <a:cubicBezTo>
                      <a:pt x="115838" y="21712"/>
                      <a:pt x="114838" y="22626"/>
                      <a:pt x="107350" y="22626"/>
                    </a:cubicBezTo>
                    <a:cubicBezTo>
                      <a:pt x="101861" y="18831"/>
                      <a:pt x="86377" y="19739"/>
                      <a:pt x="73066" y="20804"/>
                    </a:cubicBezTo>
                    <a:cubicBezTo>
                      <a:pt x="73400" y="27634"/>
                      <a:pt x="73233" y="34309"/>
                      <a:pt x="72733" y="39775"/>
                    </a:cubicBezTo>
                    <a:cubicBezTo>
                      <a:pt x="72400" y="48121"/>
                      <a:pt x="71900" y="69822"/>
                      <a:pt x="71733" y="76803"/>
                    </a:cubicBezTo>
                    <a:close/>
                  </a:path>
                </a:pathLst>
              </a:custGeom>
              <a:solidFill>
                <a:srgbClr val="FFFFFF"/>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sp>
            <p:nvSpPr>
              <p:cNvPr id="1704" name="Shape 1704"/>
              <p:cNvSpPr/>
              <p:nvPr/>
            </p:nvSpPr>
            <p:spPr>
              <a:xfrm>
                <a:off x="64296" y="31629"/>
                <a:ext cx="57900" cy="59100"/>
              </a:xfrm>
              <a:custGeom>
                <a:pathLst>
                  <a:path extrusionOk="0" h="120000" w="120000">
                    <a:moveTo>
                      <a:pt x="107099" y="80479"/>
                    </a:moveTo>
                    <a:cubicBezTo>
                      <a:pt x="109256" y="77959"/>
                      <a:pt x="111407" y="75859"/>
                      <a:pt x="113994" y="75649"/>
                    </a:cubicBezTo>
                    <a:cubicBezTo>
                      <a:pt x="118519" y="75649"/>
                      <a:pt x="120676" y="78378"/>
                      <a:pt x="119815" y="84476"/>
                    </a:cubicBezTo>
                    <a:cubicBezTo>
                      <a:pt x="117871" y="98133"/>
                      <a:pt x="105161" y="111580"/>
                      <a:pt x="92015" y="118516"/>
                    </a:cubicBezTo>
                    <a:cubicBezTo>
                      <a:pt x="82964" y="122298"/>
                      <a:pt x="60338" y="118307"/>
                      <a:pt x="56460" y="112633"/>
                    </a:cubicBezTo>
                    <a:cubicBezTo>
                      <a:pt x="43314" y="92669"/>
                      <a:pt x="52577" y="58205"/>
                      <a:pt x="56673" y="35092"/>
                    </a:cubicBezTo>
                    <a:cubicBezTo>
                      <a:pt x="53443" y="38037"/>
                      <a:pt x="44175" y="35721"/>
                      <a:pt x="43314" y="33201"/>
                    </a:cubicBezTo>
                    <a:cubicBezTo>
                      <a:pt x="41376" y="35092"/>
                      <a:pt x="34046" y="64931"/>
                      <a:pt x="31029" y="73124"/>
                    </a:cubicBezTo>
                    <a:cubicBezTo>
                      <a:pt x="26073" y="86367"/>
                      <a:pt x="25213" y="91197"/>
                      <a:pt x="19391" y="94979"/>
                    </a:cubicBezTo>
                    <a:cubicBezTo>
                      <a:pt x="16375" y="97080"/>
                      <a:pt x="860" y="101077"/>
                      <a:pt x="0" y="93507"/>
                    </a:cubicBezTo>
                    <a:cubicBezTo>
                      <a:pt x="6251" y="86577"/>
                      <a:pt x="11207" y="76068"/>
                      <a:pt x="19179" y="44548"/>
                    </a:cubicBezTo>
                    <a:cubicBezTo>
                      <a:pt x="21766" y="34039"/>
                      <a:pt x="19179" y="837"/>
                      <a:pt x="28660" y="0"/>
                    </a:cubicBezTo>
                    <a:cubicBezTo>
                      <a:pt x="42884" y="628"/>
                      <a:pt x="44175" y="9246"/>
                      <a:pt x="53013" y="10718"/>
                    </a:cubicBezTo>
                    <a:cubicBezTo>
                      <a:pt x="68528" y="13237"/>
                      <a:pt x="72835" y="2729"/>
                      <a:pt x="84691" y="2310"/>
                    </a:cubicBezTo>
                    <a:cubicBezTo>
                      <a:pt x="91367" y="2100"/>
                      <a:pt x="96753" y="13447"/>
                      <a:pt x="95892" y="21436"/>
                    </a:cubicBezTo>
                    <a:cubicBezTo>
                      <a:pt x="95250" y="27738"/>
                      <a:pt x="92445" y="31520"/>
                      <a:pt x="90076" y="38665"/>
                    </a:cubicBezTo>
                    <a:cubicBezTo>
                      <a:pt x="85121" y="53584"/>
                      <a:pt x="79729" y="74806"/>
                      <a:pt x="81668" y="89096"/>
                    </a:cubicBezTo>
                    <a:cubicBezTo>
                      <a:pt x="82964" y="98552"/>
                      <a:pt x="91797" y="95189"/>
                      <a:pt x="97188" y="90778"/>
                    </a:cubicBezTo>
                    <a:cubicBezTo>
                      <a:pt x="101066" y="87624"/>
                      <a:pt x="103652" y="84261"/>
                      <a:pt x="107099" y="80479"/>
                    </a:cubicBezTo>
                    <a:close/>
                  </a:path>
                </a:pathLst>
              </a:custGeom>
              <a:solidFill>
                <a:srgbClr val="FFFFFF"/>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sp>
            <p:nvSpPr>
              <p:cNvPr id="1705" name="Shape 1705"/>
              <p:cNvSpPr/>
              <p:nvPr/>
            </p:nvSpPr>
            <p:spPr>
              <a:xfrm>
                <a:off x="113557" y="33185"/>
                <a:ext cx="60900" cy="56699"/>
              </a:xfrm>
              <a:custGeom>
                <a:pathLst>
                  <a:path extrusionOk="0" h="120000" w="120000">
                    <a:moveTo>
                      <a:pt x="60628" y="38611"/>
                    </a:moveTo>
                    <a:cubicBezTo>
                      <a:pt x="60628" y="35100"/>
                      <a:pt x="58584" y="29394"/>
                      <a:pt x="56338" y="29394"/>
                    </a:cubicBezTo>
                    <a:cubicBezTo>
                      <a:pt x="43889" y="30055"/>
                      <a:pt x="29395" y="53088"/>
                      <a:pt x="29395" y="78100"/>
                    </a:cubicBezTo>
                    <a:cubicBezTo>
                      <a:pt x="29395" y="84022"/>
                      <a:pt x="30009" y="86216"/>
                      <a:pt x="32255" y="86216"/>
                    </a:cubicBezTo>
                    <a:cubicBezTo>
                      <a:pt x="46134" y="86216"/>
                      <a:pt x="58790" y="59450"/>
                      <a:pt x="60628" y="39488"/>
                    </a:cubicBezTo>
                    <a:cubicBezTo>
                      <a:pt x="60628" y="39488"/>
                      <a:pt x="60628" y="38611"/>
                      <a:pt x="60628" y="38611"/>
                    </a:cubicBezTo>
                    <a:close/>
                    <a:moveTo>
                      <a:pt x="98390" y="115833"/>
                    </a:moveTo>
                    <a:cubicBezTo>
                      <a:pt x="92676" y="118905"/>
                      <a:pt x="86141" y="120000"/>
                      <a:pt x="79205" y="120000"/>
                    </a:cubicBezTo>
                    <a:cubicBezTo>
                      <a:pt x="65526" y="120000"/>
                      <a:pt x="57360" y="107494"/>
                      <a:pt x="56545" y="97844"/>
                    </a:cubicBezTo>
                    <a:cubicBezTo>
                      <a:pt x="48994" y="106838"/>
                      <a:pt x="33885" y="118022"/>
                      <a:pt x="21844" y="118022"/>
                    </a:cubicBezTo>
                    <a:cubicBezTo>
                      <a:pt x="4697" y="118022"/>
                      <a:pt x="0" y="90822"/>
                      <a:pt x="0" y="77661"/>
                    </a:cubicBezTo>
                    <a:cubicBezTo>
                      <a:pt x="0" y="39705"/>
                      <a:pt x="21844" y="0"/>
                      <a:pt x="54501" y="0"/>
                    </a:cubicBezTo>
                    <a:cubicBezTo>
                      <a:pt x="61036" y="0"/>
                      <a:pt x="70832" y="5705"/>
                      <a:pt x="72262" y="9433"/>
                    </a:cubicBezTo>
                    <a:cubicBezTo>
                      <a:pt x="72876" y="7238"/>
                      <a:pt x="78998" y="5266"/>
                      <a:pt x="81243" y="5266"/>
                    </a:cubicBezTo>
                    <a:cubicBezTo>
                      <a:pt x="85734" y="5266"/>
                      <a:pt x="92470" y="6583"/>
                      <a:pt x="92470" y="10088"/>
                    </a:cubicBezTo>
                    <a:cubicBezTo>
                      <a:pt x="92470" y="17988"/>
                      <a:pt x="83896" y="56600"/>
                      <a:pt x="83896" y="76122"/>
                    </a:cubicBezTo>
                    <a:cubicBezTo>
                      <a:pt x="83896" y="90383"/>
                      <a:pt x="89208" y="94111"/>
                      <a:pt x="92269" y="94111"/>
                    </a:cubicBezTo>
                    <a:cubicBezTo>
                      <a:pt x="94307" y="94111"/>
                      <a:pt x="96552" y="92794"/>
                      <a:pt x="98390" y="91477"/>
                    </a:cubicBezTo>
                    <a:cubicBezTo>
                      <a:pt x="101657" y="88627"/>
                      <a:pt x="104517" y="84677"/>
                      <a:pt x="107779" y="80733"/>
                    </a:cubicBezTo>
                    <a:cubicBezTo>
                      <a:pt x="109823" y="78100"/>
                      <a:pt x="111862" y="75905"/>
                      <a:pt x="114314" y="75683"/>
                    </a:cubicBezTo>
                    <a:cubicBezTo>
                      <a:pt x="118603" y="75683"/>
                      <a:pt x="120642" y="78538"/>
                      <a:pt x="119826" y="84900"/>
                    </a:cubicBezTo>
                    <a:cubicBezTo>
                      <a:pt x="118397" y="96744"/>
                      <a:pt x="107986" y="109905"/>
                      <a:pt x="98390" y="115833"/>
                    </a:cubicBezTo>
                    <a:close/>
                  </a:path>
                </a:pathLst>
              </a:custGeom>
              <a:solidFill>
                <a:srgbClr val="FFFFFF"/>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sp>
            <p:nvSpPr>
              <p:cNvPr id="1706" name="Shape 1706"/>
              <p:cNvSpPr/>
              <p:nvPr/>
            </p:nvSpPr>
            <p:spPr>
              <a:xfrm>
                <a:off x="164893" y="0"/>
                <a:ext cx="60599" cy="89099"/>
              </a:xfrm>
              <a:custGeom>
                <a:pathLst>
                  <a:path extrusionOk="0" h="120000" w="120000">
                    <a:moveTo>
                      <a:pt x="49844" y="62788"/>
                    </a:moveTo>
                    <a:cubicBezTo>
                      <a:pt x="43283" y="62788"/>
                      <a:pt x="35077" y="72977"/>
                      <a:pt x="33433" y="75350"/>
                    </a:cubicBezTo>
                    <a:cubicBezTo>
                      <a:pt x="30155" y="79955"/>
                      <a:pt x="27900" y="85394"/>
                      <a:pt x="27900" y="91672"/>
                    </a:cubicBezTo>
                    <a:cubicBezTo>
                      <a:pt x="27900" y="94044"/>
                      <a:pt x="26666" y="97672"/>
                      <a:pt x="32205" y="97672"/>
                    </a:cubicBezTo>
                    <a:cubicBezTo>
                      <a:pt x="40411" y="97672"/>
                      <a:pt x="55794" y="86650"/>
                      <a:pt x="56616" y="69488"/>
                    </a:cubicBezTo>
                    <a:cubicBezTo>
                      <a:pt x="54766" y="67116"/>
                      <a:pt x="54155" y="62788"/>
                      <a:pt x="49844" y="62788"/>
                    </a:cubicBezTo>
                    <a:close/>
                    <a:moveTo>
                      <a:pt x="88000" y="120000"/>
                    </a:moveTo>
                    <a:cubicBezTo>
                      <a:pt x="64616" y="120000"/>
                      <a:pt x="63794" y="113722"/>
                      <a:pt x="56205" y="107861"/>
                    </a:cubicBezTo>
                    <a:cubicBezTo>
                      <a:pt x="51077" y="112605"/>
                      <a:pt x="37744" y="118883"/>
                      <a:pt x="25433" y="118883"/>
                    </a:cubicBezTo>
                    <a:cubicBezTo>
                      <a:pt x="21950" y="118883"/>
                      <a:pt x="18666" y="118466"/>
                      <a:pt x="15588" y="117211"/>
                    </a:cubicBezTo>
                    <a:cubicBezTo>
                      <a:pt x="2255" y="112044"/>
                      <a:pt x="0" y="104511"/>
                      <a:pt x="0" y="94883"/>
                    </a:cubicBezTo>
                    <a:cubicBezTo>
                      <a:pt x="0" y="73394"/>
                      <a:pt x="19694" y="45766"/>
                      <a:pt x="51488" y="44650"/>
                    </a:cubicBezTo>
                    <a:cubicBezTo>
                      <a:pt x="53333" y="44650"/>
                      <a:pt x="56000" y="45072"/>
                      <a:pt x="58666" y="45766"/>
                    </a:cubicBezTo>
                    <a:cubicBezTo>
                      <a:pt x="59077" y="41583"/>
                      <a:pt x="59488" y="37394"/>
                      <a:pt x="60100" y="34466"/>
                    </a:cubicBezTo>
                    <a:cubicBezTo>
                      <a:pt x="62361" y="24416"/>
                      <a:pt x="64822" y="1116"/>
                      <a:pt x="74872" y="0"/>
                    </a:cubicBezTo>
                    <a:cubicBezTo>
                      <a:pt x="84922" y="838"/>
                      <a:pt x="92100" y="3072"/>
                      <a:pt x="92100" y="11161"/>
                    </a:cubicBezTo>
                    <a:cubicBezTo>
                      <a:pt x="92100" y="22044"/>
                      <a:pt x="86155" y="46883"/>
                      <a:pt x="86155" y="55255"/>
                    </a:cubicBezTo>
                    <a:lnTo>
                      <a:pt x="85744" y="59161"/>
                    </a:lnTo>
                    <a:cubicBezTo>
                      <a:pt x="85744" y="64044"/>
                      <a:pt x="82666" y="81350"/>
                      <a:pt x="82666" y="92511"/>
                    </a:cubicBezTo>
                    <a:cubicBezTo>
                      <a:pt x="82666" y="102561"/>
                      <a:pt x="86566" y="104927"/>
                      <a:pt x="90461" y="104927"/>
                    </a:cubicBezTo>
                    <a:cubicBezTo>
                      <a:pt x="92922" y="104927"/>
                      <a:pt x="95794" y="103672"/>
                      <a:pt x="98255" y="102416"/>
                    </a:cubicBezTo>
                    <a:cubicBezTo>
                      <a:pt x="103383" y="99905"/>
                      <a:pt x="109333" y="92372"/>
                      <a:pt x="114255" y="92372"/>
                    </a:cubicBezTo>
                    <a:cubicBezTo>
                      <a:pt x="117950" y="92372"/>
                      <a:pt x="120000" y="93766"/>
                      <a:pt x="120000" y="96700"/>
                    </a:cubicBezTo>
                    <a:cubicBezTo>
                      <a:pt x="120000" y="97116"/>
                      <a:pt x="119794" y="97672"/>
                      <a:pt x="119794" y="98233"/>
                    </a:cubicBezTo>
                    <a:cubicBezTo>
                      <a:pt x="118155" y="106744"/>
                      <a:pt x="102566" y="120000"/>
                      <a:pt x="88000" y="120000"/>
                    </a:cubicBezTo>
                    <a:close/>
                  </a:path>
                </a:pathLst>
              </a:custGeom>
              <a:solidFill>
                <a:srgbClr val="FFFFFF"/>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sp>
            <p:nvSpPr>
              <p:cNvPr id="1707" name="Shape 1707"/>
              <p:cNvSpPr/>
              <p:nvPr/>
            </p:nvSpPr>
            <p:spPr>
              <a:xfrm>
                <a:off x="216230" y="19702"/>
                <a:ext cx="31200" cy="70499"/>
              </a:xfrm>
              <a:custGeom>
                <a:pathLst>
                  <a:path extrusionOk="0" h="120000" w="120000">
                    <a:moveTo>
                      <a:pt x="57350" y="19586"/>
                    </a:moveTo>
                    <a:cubicBezTo>
                      <a:pt x="41075" y="19586"/>
                      <a:pt x="35121" y="14471"/>
                      <a:pt x="35121" y="10764"/>
                    </a:cubicBezTo>
                    <a:cubicBezTo>
                      <a:pt x="35121" y="3707"/>
                      <a:pt x="45839" y="0"/>
                      <a:pt x="59732" y="0"/>
                    </a:cubicBezTo>
                    <a:cubicBezTo>
                      <a:pt x="71646" y="0"/>
                      <a:pt x="81173" y="5648"/>
                      <a:pt x="81173" y="9878"/>
                    </a:cubicBezTo>
                    <a:cubicBezTo>
                      <a:pt x="81173" y="14823"/>
                      <a:pt x="70455" y="19586"/>
                      <a:pt x="57350" y="19586"/>
                    </a:cubicBezTo>
                    <a:close/>
                    <a:moveTo>
                      <a:pt x="77997" y="115571"/>
                    </a:moveTo>
                    <a:cubicBezTo>
                      <a:pt x="60923" y="119806"/>
                      <a:pt x="39091" y="122628"/>
                      <a:pt x="21228" y="116275"/>
                    </a:cubicBezTo>
                    <a:cubicBezTo>
                      <a:pt x="11298" y="112750"/>
                      <a:pt x="2565" y="104103"/>
                      <a:pt x="581" y="96337"/>
                    </a:cubicBezTo>
                    <a:cubicBezTo>
                      <a:pt x="-2991" y="82399"/>
                      <a:pt x="10504" y="36879"/>
                      <a:pt x="26388" y="30526"/>
                    </a:cubicBezTo>
                    <a:cubicBezTo>
                      <a:pt x="31548" y="29998"/>
                      <a:pt x="66877" y="30702"/>
                      <a:pt x="69265" y="33524"/>
                    </a:cubicBezTo>
                    <a:cubicBezTo>
                      <a:pt x="77204" y="38639"/>
                      <a:pt x="52984" y="79044"/>
                      <a:pt x="52984" y="91926"/>
                    </a:cubicBezTo>
                    <a:cubicBezTo>
                      <a:pt x="55366" y="97926"/>
                      <a:pt x="62119" y="99158"/>
                      <a:pt x="77601" y="95985"/>
                    </a:cubicBezTo>
                    <a:cubicBezTo>
                      <a:pt x="83555" y="94747"/>
                      <a:pt x="89509" y="90518"/>
                      <a:pt x="95860" y="87338"/>
                    </a:cubicBezTo>
                    <a:cubicBezTo>
                      <a:pt x="99836" y="85221"/>
                      <a:pt x="103805" y="83455"/>
                      <a:pt x="108568" y="83279"/>
                    </a:cubicBezTo>
                    <a:cubicBezTo>
                      <a:pt x="116904" y="83279"/>
                      <a:pt x="121271" y="85573"/>
                      <a:pt x="119683" y="90694"/>
                    </a:cubicBezTo>
                    <a:cubicBezTo>
                      <a:pt x="116904" y="100220"/>
                      <a:pt x="96654" y="110808"/>
                      <a:pt x="77997" y="115571"/>
                    </a:cubicBezTo>
                    <a:close/>
                  </a:path>
                </a:pathLst>
              </a:custGeom>
              <a:solidFill>
                <a:srgbClr val="FFFFFF"/>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sp>
            <p:nvSpPr>
              <p:cNvPr id="1708" name="Shape 1708"/>
              <p:cNvSpPr/>
              <p:nvPr/>
            </p:nvSpPr>
            <p:spPr>
              <a:xfrm>
                <a:off x="242157" y="33704"/>
                <a:ext cx="57900" cy="55500"/>
              </a:xfrm>
              <a:custGeom>
                <a:pathLst>
                  <a:path extrusionOk="0" h="120000" w="120000">
                    <a:moveTo>
                      <a:pt x="97299" y="116637"/>
                    </a:moveTo>
                    <a:cubicBezTo>
                      <a:pt x="91298" y="119325"/>
                      <a:pt x="84006" y="120000"/>
                      <a:pt x="75428" y="120000"/>
                    </a:cubicBezTo>
                    <a:cubicBezTo>
                      <a:pt x="66208" y="120000"/>
                      <a:pt x="57847" y="114842"/>
                      <a:pt x="54201" y="108564"/>
                    </a:cubicBezTo>
                    <a:cubicBezTo>
                      <a:pt x="46909" y="97797"/>
                      <a:pt x="52699" y="63484"/>
                      <a:pt x="52915" y="46216"/>
                    </a:cubicBezTo>
                    <a:cubicBezTo>
                      <a:pt x="53342" y="42626"/>
                      <a:pt x="52699" y="34100"/>
                      <a:pt x="50128" y="34329"/>
                    </a:cubicBezTo>
                    <a:cubicBezTo>
                      <a:pt x="39190" y="41951"/>
                      <a:pt x="32330" y="59219"/>
                      <a:pt x="29116" y="74022"/>
                    </a:cubicBezTo>
                    <a:cubicBezTo>
                      <a:pt x="28684" y="92640"/>
                      <a:pt x="29327" y="104304"/>
                      <a:pt x="28258" y="115517"/>
                    </a:cubicBezTo>
                    <a:cubicBezTo>
                      <a:pt x="21392" y="119325"/>
                      <a:pt x="11319" y="117083"/>
                      <a:pt x="1882" y="116414"/>
                    </a:cubicBezTo>
                    <a:cubicBezTo>
                      <a:pt x="-2189" y="113270"/>
                      <a:pt x="1456" y="72004"/>
                      <a:pt x="2525" y="46216"/>
                    </a:cubicBezTo>
                    <a:cubicBezTo>
                      <a:pt x="2525" y="32980"/>
                      <a:pt x="3600" y="11898"/>
                      <a:pt x="5744" y="8982"/>
                    </a:cubicBezTo>
                    <a:cubicBezTo>
                      <a:pt x="7889" y="6294"/>
                      <a:pt x="23536" y="2704"/>
                      <a:pt x="31687" y="3824"/>
                    </a:cubicBezTo>
                    <a:cubicBezTo>
                      <a:pt x="34048" y="4276"/>
                      <a:pt x="32762" y="17284"/>
                      <a:pt x="32114" y="25804"/>
                    </a:cubicBezTo>
                    <a:cubicBezTo>
                      <a:pt x="42409" y="10777"/>
                      <a:pt x="55702" y="-434"/>
                      <a:pt x="61703" y="16"/>
                    </a:cubicBezTo>
                    <a:cubicBezTo>
                      <a:pt x="66851" y="462"/>
                      <a:pt x="78858" y="6969"/>
                      <a:pt x="82931" y="12573"/>
                    </a:cubicBezTo>
                    <a:cubicBezTo>
                      <a:pt x="85718" y="16386"/>
                      <a:pt x="82288" y="45090"/>
                      <a:pt x="81435" y="58098"/>
                    </a:cubicBezTo>
                    <a:cubicBezTo>
                      <a:pt x="80576" y="71329"/>
                      <a:pt x="75861" y="96676"/>
                      <a:pt x="87862" y="96676"/>
                    </a:cubicBezTo>
                    <a:cubicBezTo>
                      <a:pt x="90865" y="96676"/>
                      <a:pt x="95370" y="93760"/>
                      <a:pt x="97299" y="91742"/>
                    </a:cubicBezTo>
                    <a:cubicBezTo>
                      <a:pt x="100729" y="88826"/>
                      <a:pt x="103732" y="84789"/>
                      <a:pt x="107162" y="80752"/>
                    </a:cubicBezTo>
                    <a:cubicBezTo>
                      <a:pt x="109306" y="78059"/>
                      <a:pt x="111450" y="75818"/>
                      <a:pt x="114027" y="75595"/>
                    </a:cubicBezTo>
                    <a:cubicBezTo>
                      <a:pt x="118526" y="75595"/>
                      <a:pt x="120671" y="78511"/>
                      <a:pt x="119812" y="85012"/>
                    </a:cubicBezTo>
                    <a:cubicBezTo>
                      <a:pt x="118310" y="97122"/>
                      <a:pt x="108021" y="111926"/>
                      <a:pt x="97299" y="116637"/>
                    </a:cubicBezTo>
                    <a:close/>
                  </a:path>
                </a:pathLst>
              </a:custGeom>
              <a:solidFill>
                <a:srgbClr val="FFFFFF"/>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sp>
            <p:nvSpPr>
              <p:cNvPr id="1709" name="Shape 1709"/>
              <p:cNvSpPr/>
              <p:nvPr/>
            </p:nvSpPr>
            <p:spPr>
              <a:xfrm>
                <a:off x="289342" y="33185"/>
                <a:ext cx="60599" cy="84300"/>
              </a:xfrm>
              <a:custGeom>
                <a:pathLst>
                  <a:path extrusionOk="0" h="120000" w="120000">
                    <a:moveTo>
                      <a:pt x="47808" y="20524"/>
                    </a:moveTo>
                    <a:cubicBezTo>
                      <a:pt x="40629" y="25103"/>
                      <a:pt x="27299" y="38539"/>
                      <a:pt x="31196" y="55226"/>
                    </a:cubicBezTo>
                    <a:cubicBezTo>
                      <a:pt x="35916" y="56407"/>
                      <a:pt x="39813" y="55372"/>
                      <a:pt x="42067" y="53746"/>
                    </a:cubicBezTo>
                    <a:cubicBezTo>
                      <a:pt x="54165" y="45481"/>
                      <a:pt x="61549" y="35883"/>
                      <a:pt x="62165" y="21261"/>
                    </a:cubicBezTo>
                    <a:cubicBezTo>
                      <a:pt x="61343" y="19933"/>
                      <a:pt x="52732" y="17277"/>
                      <a:pt x="47808" y="20524"/>
                    </a:cubicBezTo>
                    <a:close/>
                    <a:moveTo>
                      <a:pt x="60111" y="89630"/>
                    </a:moveTo>
                    <a:cubicBezTo>
                      <a:pt x="42273" y="93765"/>
                      <a:pt x="26477" y="97011"/>
                      <a:pt x="27094" y="99965"/>
                    </a:cubicBezTo>
                    <a:cubicBezTo>
                      <a:pt x="27915" y="104393"/>
                      <a:pt x="43089" y="106019"/>
                      <a:pt x="49040" y="105872"/>
                    </a:cubicBezTo>
                    <a:cubicBezTo>
                      <a:pt x="55603" y="105726"/>
                      <a:pt x="60932" y="101737"/>
                      <a:pt x="60522" y="94800"/>
                    </a:cubicBezTo>
                    <a:cubicBezTo>
                      <a:pt x="60522" y="94800"/>
                      <a:pt x="60111" y="89630"/>
                      <a:pt x="60111" y="89630"/>
                    </a:cubicBezTo>
                    <a:close/>
                    <a:moveTo>
                      <a:pt x="83701" y="69252"/>
                    </a:moveTo>
                    <a:cubicBezTo>
                      <a:pt x="90880" y="66298"/>
                      <a:pt x="96209" y="63052"/>
                      <a:pt x="100107" y="60098"/>
                    </a:cubicBezTo>
                    <a:cubicBezTo>
                      <a:pt x="103799" y="57291"/>
                      <a:pt x="108513" y="51383"/>
                      <a:pt x="114464" y="50500"/>
                    </a:cubicBezTo>
                    <a:cubicBezTo>
                      <a:pt x="118767" y="50500"/>
                      <a:pt x="120000" y="52418"/>
                      <a:pt x="120000" y="56700"/>
                    </a:cubicBezTo>
                    <a:cubicBezTo>
                      <a:pt x="120000" y="64672"/>
                      <a:pt x="108107" y="73533"/>
                      <a:pt x="98464" y="77522"/>
                    </a:cubicBezTo>
                    <a:cubicBezTo>
                      <a:pt x="94771" y="79441"/>
                      <a:pt x="90058" y="81359"/>
                      <a:pt x="84723" y="82985"/>
                    </a:cubicBezTo>
                    <a:lnTo>
                      <a:pt x="85339" y="88746"/>
                    </a:lnTo>
                    <a:cubicBezTo>
                      <a:pt x="86777" y="103656"/>
                      <a:pt x="83290" y="117535"/>
                      <a:pt x="56424" y="119752"/>
                    </a:cubicBezTo>
                    <a:cubicBezTo>
                      <a:pt x="34067" y="121524"/>
                      <a:pt x="-3258" y="113698"/>
                      <a:pt x="228" y="99672"/>
                    </a:cubicBezTo>
                    <a:cubicBezTo>
                      <a:pt x="3509" y="86383"/>
                      <a:pt x="31196" y="87711"/>
                      <a:pt x="59089" y="79441"/>
                    </a:cubicBezTo>
                    <a:cubicBezTo>
                      <a:pt x="58678" y="75305"/>
                      <a:pt x="58268" y="71170"/>
                      <a:pt x="58268" y="67626"/>
                    </a:cubicBezTo>
                    <a:cubicBezTo>
                      <a:pt x="51089" y="73978"/>
                      <a:pt x="31813" y="82394"/>
                      <a:pt x="18277" y="76785"/>
                    </a:cubicBezTo>
                    <a:cubicBezTo>
                      <a:pt x="4947" y="71322"/>
                      <a:pt x="2687" y="63344"/>
                      <a:pt x="2687" y="53155"/>
                    </a:cubicBezTo>
                    <a:cubicBezTo>
                      <a:pt x="2687" y="41937"/>
                      <a:pt x="6585" y="33222"/>
                      <a:pt x="12531" y="24366"/>
                    </a:cubicBezTo>
                    <a:cubicBezTo>
                      <a:pt x="20737" y="11961"/>
                      <a:pt x="36937" y="737"/>
                      <a:pt x="56219" y="0"/>
                    </a:cubicBezTo>
                    <a:cubicBezTo>
                      <a:pt x="56219" y="0"/>
                      <a:pt x="67906" y="1035"/>
                      <a:pt x="71803" y="4872"/>
                    </a:cubicBezTo>
                    <a:cubicBezTo>
                      <a:pt x="78160" y="2216"/>
                      <a:pt x="86982" y="1181"/>
                      <a:pt x="88620" y="2807"/>
                    </a:cubicBezTo>
                    <a:cubicBezTo>
                      <a:pt x="93545" y="6937"/>
                      <a:pt x="84723" y="38094"/>
                      <a:pt x="83701" y="69252"/>
                    </a:cubicBezTo>
                    <a:close/>
                  </a:path>
                </a:pathLst>
              </a:custGeom>
              <a:solidFill>
                <a:srgbClr val="FFFFFF"/>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sp>
            <p:nvSpPr>
              <p:cNvPr id="1710" name="Shape 1710"/>
              <p:cNvSpPr/>
              <p:nvPr/>
            </p:nvSpPr>
            <p:spPr>
              <a:xfrm>
                <a:off x="376992" y="5765"/>
                <a:ext cx="62100" cy="85200"/>
              </a:xfrm>
              <a:custGeom>
                <a:pathLst>
                  <a:path extrusionOk="0" h="120000" w="120000">
                    <a:moveTo>
                      <a:pt x="3151" y="62134"/>
                    </a:moveTo>
                    <a:cubicBezTo>
                      <a:pt x="3151" y="58244"/>
                      <a:pt x="3581" y="54665"/>
                      <a:pt x="4433" y="51397"/>
                    </a:cubicBezTo>
                    <a:cubicBezTo>
                      <a:pt x="4433" y="47190"/>
                      <a:pt x="4010" y="42523"/>
                      <a:pt x="3581" y="36611"/>
                    </a:cubicBezTo>
                    <a:cubicBezTo>
                      <a:pt x="2942" y="26650"/>
                      <a:pt x="2084" y="20426"/>
                      <a:pt x="1445" y="9066"/>
                    </a:cubicBezTo>
                    <a:cubicBezTo>
                      <a:pt x="4863" y="5951"/>
                      <a:pt x="14691" y="2372"/>
                      <a:pt x="24519" y="2837"/>
                    </a:cubicBezTo>
                    <a:cubicBezTo>
                      <a:pt x="26231" y="3618"/>
                      <a:pt x="27298" y="8285"/>
                      <a:pt x="27936" y="14820"/>
                    </a:cubicBezTo>
                    <a:cubicBezTo>
                      <a:pt x="31574" y="10776"/>
                      <a:pt x="35206" y="7197"/>
                      <a:pt x="39052" y="5017"/>
                    </a:cubicBezTo>
                    <a:cubicBezTo>
                      <a:pt x="50163" y="-1517"/>
                      <a:pt x="64905" y="-583"/>
                      <a:pt x="72813" y="1749"/>
                    </a:cubicBezTo>
                    <a:cubicBezTo>
                      <a:pt x="83494" y="4864"/>
                      <a:pt x="94819" y="15131"/>
                      <a:pt x="94819" y="28360"/>
                    </a:cubicBezTo>
                    <a:cubicBezTo>
                      <a:pt x="94819" y="47190"/>
                      <a:pt x="83279" y="60419"/>
                      <a:pt x="68108" y="67112"/>
                    </a:cubicBezTo>
                    <a:cubicBezTo>
                      <a:pt x="78365" y="67271"/>
                      <a:pt x="89690" y="65243"/>
                      <a:pt x="97383" y="60266"/>
                    </a:cubicBezTo>
                    <a:cubicBezTo>
                      <a:pt x="100586" y="58085"/>
                      <a:pt x="103794" y="55441"/>
                      <a:pt x="107212" y="52638"/>
                    </a:cubicBezTo>
                    <a:cubicBezTo>
                      <a:pt x="109347" y="50774"/>
                      <a:pt x="111482" y="49217"/>
                      <a:pt x="114046" y="49058"/>
                    </a:cubicBezTo>
                    <a:cubicBezTo>
                      <a:pt x="118537" y="49058"/>
                      <a:pt x="120672" y="51086"/>
                      <a:pt x="119819" y="55594"/>
                    </a:cubicBezTo>
                    <a:cubicBezTo>
                      <a:pt x="118322" y="63998"/>
                      <a:pt x="103365" y="74582"/>
                      <a:pt x="93108" y="78472"/>
                    </a:cubicBezTo>
                    <a:cubicBezTo>
                      <a:pt x="73236" y="85942"/>
                      <a:pt x="43752" y="79718"/>
                      <a:pt x="36697" y="74893"/>
                    </a:cubicBezTo>
                    <a:cubicBezTo>
                      <a:pt x="33709" y="72872"/>
                      <a:pt x="32856" y="63069"/>
                      <a:pt x="36697" y="61042"/>
                    </a:cubicBezTo>
                    <a:cubicBezTo>
                      <a:pt x="39905" y="59484"/>
                      <a:pt x="42893" y="59484"/>
                      <a:pt x="44819" y="59954"/>
                    </a:cubicBezTo>
                    <a:cubicBezTo>
                      <a:pt x="58065" y="58085"/>
                      <a:pt x="68752" y="41277"/>
                      <a:pt x="66187" y="31786"/>
                    </a:cubicBezTo>
                    <a:cubicBezTo>
                      <a:pt x="64052" y="23694"/>
                      <a:pt x="55077" y="19803"/>
                      <a:pt x="45887" y="21825"/>
                    </a:cubicBezTo>
                    <a:cubicBezTo>
                      <a:pt x="38838" y="23382"/>
                      <a:pt x="32212" y="31628"/>
                      <a:pt x="29010" y="41277"/>
                    </a:cubicBezTo>
                    <a:lnTo>
                      <a:pt x="29010" y="48906"/>
                    </a:lnTo>
                    <a:cubicBezTo>
                      <a:pt x="29219" y="49840"/>
                      <a:pt x="29433" y="50927"/>
                      <a:pt x="29433" y="51862"/>
                    </a:cubicBezTo>
                    <a:cubicBezTo>
                      <a:pt x="29219" y="59020"/>
                      <a:pt x="28795" y="74582"/>
                      <a:pt x="28366" y="83609"/>
                    </a:cubicBezTo>
                    <a:cubicBezTo>
                      <a:pt x="27936" y="95127"/>
                      <a:pt x="28366" y="116755"/>
                      <a:pt x="23666" y="119558"/>
                    </a:cubicBezTo>
                    <a:cubicBezTo>
                      <a:pt x="17899" y="120181"/>
                      <a:pt x="3151" y="120804"/>
                      <a:pt x="378" y="116449"/>
                    </a:cubicBezTo>
                    <a:cubicBezTo>
                      <a:pt x="-1333" y="112558"/>
                      <a:pt x="3366" y="82521"/>
                      <a:pt x="3151" y="62134"/>
                    </a:cubicBezTo>
                    <a:close/>
                  </a:path>
                </a:pathLst>
              </a:custGeom>
              <a:solidFill>
                <a:srgbClr val="FFFFFF"/>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sp>
            <p:nvSpPr>
              <p:cNvPr id="1711" name="Shape 1711"/>
              <p:cNvSpPr/>
              <p:nvPr/>
            </p:nvSpPr>
            <p:spPr>
              <a:xfrm>
                <a:off x="429868" y="34223"/>
                <a:ext cx="59699" cy="54600"/>
              </a:xfrm>
              <a:custGeom>
                <a:pathLst>
                  <a:path extrusionOk="0" h="120000" w="120000">
                    <a:moveTo>
                      <a:pt x="60013" y="62283"/>
                    </a:moveTo>
                    <a:cubicBezTo>
                      <a:pt x="51054" y="56350"/>
                      <a:pt x="42720" y="46311"/>
                      <a:pt x="38759" y="33305"/>
                    </a:cubicBezTo>
                    <a:cubicBezTo>
                      <a:pt x="29381" y="41750"/>
                      <a:pt x="26878" y="57944"/>
                      <a:pt x="26878" y="70038"/>
                    </a:cubicBezTo>
                    <a:cubicBezTo>
                      <a:pt x="26878" y="80988"/>
                      <a:pt x="32297" y="91027"/>
                      <a:pt x="41469" y="90800"/>
                    </a:cubicBezTo>
                    <a:cubicBezTo>
                      <a:pt x="52931" y="90800"/>
                      <a:pt x="58762" y="76655"/>
                      <a:pt x="60013" y="62283"/>
                    </a:cubicBezTo>
                    <a:close/>
                    <a:moveTo>
                      <a:pt x="98980" y="61138"/>
                    </a:moveTo>
                    <a:cubicBezTo>
                      <a:pt x="95232" y="65016"/>
                      <a:pt x="87937" y="67072"/>
                      <a:pt x="81893" y="67755"/>
                    </a:cubicBezTo>
                    <a:cubicBezTo>
                      <a:pt x="78977" y="95816"/>
                      <a:pt x="64387" y="120000"/>
                      <a:pt x="36050" y="120000"/>
                    </a:cubicBezTo>
                    <a:cubicBezTo>
                      <a:pt x="8959" y="120000"/>
                      <a:pt x="0" y="90800"/>
                      <a:pt x="0" y="68666"/>
                    </a:cubicBezTo>
                    <a:cubicBezTo>
                      <a:pt x="0" y="44488"/>
                      <a:pt x="12919" y="11405"/>
                      <a:pt x="35631" y="5933"/>
                    </a:cubicBezTo>
                    <a:cubicBezTo>
                      <a:pt x="37927" y="2283"/>
                      <a:pt x="41262" y="0"/>
                      <a:pt x="47093" y="0"/>
                    </a:cubicBezTo>
                    <a:cubicBezTo>
                      <a:pt x="66057" y="0"/>
                      <a:pt x="78145" y="20761"/>
                      <a:pt x="81474" y="43572"/>
                    </a:cubicBezTo>
                    <a:cubicBezTo>
                      <a:pt x="85647" y="43800"/>
                      <a:pt x="91272" y="42888"/>
                      <a:pt x="95020" y="38783"/>
                    </a:cubicBezTo>
                    <a:cubicBezTo>
                      <a:pt x="100438" y="34222"/>
                      <a:pt x="104192" y="28516"/>
                      <a:pt x="107526" y="24411"/>
                    </a:cubicBezTo>
                    <a:cubicBezTo>
                      <a:pt x="109610" y="21672"/>
                      <a:pt x="111693" y="19388"/>
                      <a:pt x="114190" y="19161"/>
                    </a:cubicBezTo>
                    <a:cubicBezTo>
                      <a:pt x="118570" y="19161"/>
                      <a:pt x="120653" y="22127"/>
                      <a:pt x="119821" y="28744"/>
                    </a:cubicBezTo>
                    <a:cubicBezTo>
                      <a:pt x="118570" y="39238"/>
                      <a:pt x="106068" y="53838"/>
                      <a:pt x="98980" y="61138"/>
                    </a:cubicBezTo>
                    <a:close/>
                  </a:path>
                </a:pathLst>
              </a:custGeom>
              <a:solidFill>
                <a:srgbClr val="FFFFFF"/>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sp>
            <p:nvSpPr>
              <p:cNvPr id="1712" name="Shape 1712"/>
              <p:cNvSpPr/>
              <p:nvPr/>
            </p:nvSpPr>
            <p:spPr>
              <a:xfrm>
                <a:off x="471350" y="33704"/>
                <a:ext cx="59399" cy="56999"/>
              </a:xfrm>
              <a:custGeom>
                <a:pathLst>
                  <a:path extrusionOk="0" h="120000" w="120000">
                    <a:moveTo>
                      <a:pt x="47833" y="42622"/>
                    </a:moveTo>
                    <a:cubicBezTo>
                      <a:pt x="46361" y="51583"/>
                      <a:pt x="41750" y="66883"/>
                      <a:pt x="39438" y="73005"/>
                    </a:cubicBezTo>
                    <a:cubicBezTo>
                      <a:pt x="40277" y="77161"/>
                      <a:pt x="45733" y="82622"/>
                      <a:pt x="49300" y="85027"/>
                    </a:cubicBezTo>
                    <a:cubicBezTo>
                      <a:pt x="54127" y="88522"/>
                      <a:pt x="58950" y="86555"/>
                      <a:pt x="60422" y="81750"/>
                    </a:cubicBezTo>
                    <a:cubicBezTo>
                      <a:pt x="63144" y="72788"/>
                      <a:pt x="55177" y="52022"/>
                      <a:pt x="47833" y="42622"/>
                    </a:cubicBezTo>
                    <a:close/>
                    <a:moveTo>
                      <a:pt x="32727" y="11150"/>
                    </a:moveTo>
                    <a:cubicBezTo>
                      <a:pt x="33144" y="5683"/>
                      <a:pt x="37344" y="6338"/>
                      <a:pt x="41955" y="6122"/>
                    </a:cubicBezTo>
                    <a:cubicBezTo>
                      <a:pt x="44266" y="3277"/>
                      <a:pt x="49511" y="0"/>
                      <a:pt x="56222" y="0"/>
                    </a:cubicBezTo>
                    <a:cubicBezTo>
                      <a:pt x="59372" y="0"/>
                      <a:pt x="61261" y="1311"/>
                      <a:pt x="63983" y="3277"/>
                    </a:cubicBezTo>
                    <a:cubicBezTo>
                      <a:pt x="67555" y="5900"/>
                      <a:pt x="66505" y="12894"/>
                      <a:pt x="68394" y="17050"/>
                    </a:cubicBezTo>
                    <a:cubicBezTo>
                      <a:pt x="77200" y="36722"/>
                      <a:pt x="95244" y="66011"/>
                      <a:pt x="95244" y="82183"/>
                    </a:cubicBezTo>
                    <a:cubicBezTo>
                      <a:pt x="95244" y="86338"/>
                      <a:pt x="94194" y="89616"/>
                      <a:pt x="93777" y="92022"/>
                    </a:cubicBezTo>
                    <a:cubicBezTo>
                      <a:pt x="106361" y="85466"/>
                      <a:pt x="107411" y="74755"/>
                      <a:pt x="114127" y="74100"/>
                    </a:cubicBezTo>
                    <a:cubicBezTo>
                      <a:pt x="117900" y="74100"/>
                      <a:pt x="120000" y="76283"/>
                      <a:pt x="120000" y="80872"/>
                    </a:cubicBezTo>
                    <a:cubicBezTo>
                      <a:pt x="120000" y="93333"/>
                      <a:pt x="108672" y="107761"/>
                      <a:pt x="97761" y="114100"/>
                    </a:cubicBezTo>
                    <a:cubicBezTo>
                      <a:pt x="89788" y="117816"/>
                      <a:pt x="81188" y="120000"/>
                      <a:pt x="71955" y="120000"/>
                    </a:cubicBezTo>
                    <a:cubicBezTo>
                      <a:pt x="54755" y="120000"/>
                      <a:pt x="37133" y="115411"/>
                      <a:pt x="23916" y="95300"/>
                    </a:cubicBezTo>
                    <a:cubicBezTo>
                      <a:pt x="20138" y="102294"/>
                      <a:pt x="10277" y="114533"/>
                      <a:pt x="4405" y="114533"/>
                    </a:cubicBezTo>
                    <a:cubicBezTo>
                      <a:pt x="1466" y="114533"/>
                      <a:pt x="0" y="110816"/>
                      <a:pt x="0" y="106450"/>
                    </a:cubicBezTo>
                    <a:cubicBezTo>
                      <a:pt x="0" y="100544"/>
                      <a:pt x="2305" y="93116"/>
                      <a:pt x="6294" y="89838"/>
                    </a:cubicBezTo>
                    <a:cubicBezTo>
                      <a:pt x="23288" y="71038"/>
                      <a:pt x="30422" y="33661"/>
                      <a:pt x="32727" y="11150"/>
                    </a:cubicBezTo>
                    <a:close/>
                  </a:path>
                </a:pathLst>
              </a:custGeom>
              <a:solidFill>
                <a:srgbClr val="FFFFFF"/>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sp>
            <p:nvSpPr>
              <p:cNvPr id="1713" name="Shape 1713"/>
              <p:cNvSpPr/>
              <p:nvPr/>
            </p:nvSpPr>
            <p:spPr>
              <a:xfrm>
                <a:off x="515945" y="16074"/>
                <a:ext cx="46499" cy="73199"/>
              </a:xfrm>
              <a:custGeom>
                <a:pathLst>
                  <a:path extrusionOk="0" h="120000" w="120000">
                    <a:moveTo>
                      <a:pt x="76508" y="120000"/>
                    </a:moveTo>
                    <a:cubicBezTo>
                      <a:pt x="36449" y="120000"/>
                      <a:pt x="24965" y="106722"/>
                      <a:pt x="25230" y="88338"/>
                    </a:cubicBezTo>
                    <a:cubicBezTo>
                      <a:pt x="25765" y="79150"/>
                      <a:pt x="27632" y="74722"/>
                      <a:pt x="30569" y="65022"/>
                    </a:cubicBezTo>
                    <a:cubicBezTo>
                      <a:pt x="34313" y="52766"/>
                      <a:pt x="39387" y="41361"/>
                      <a:pt x="41524" y="36427"/>
                    </a:cubicBezTo>
                    <a:cubicBezTo>
                      <a:pt x="42854" y="32683"/>
                      <a:pt x="42054" y="31316"/>
                      <a:pt x="38851" y="30977"/>
                    </a:cubicBezTo>
                    <a:cubicBezTo>
                      <a:pt x="34042" y="30466"/>
                      <a:pt x="19890" y="31827"/>
                      <a:pt x="12144" y="30638"/>
                    </a:cubicBezTo>
                    <a:cubicBezTo>
                      <a:pt x="4933" y="29616"/>
                      <a:pt x="-941" y="27916"/>
                      <a:pt x="124" y="19405"/>
                    </a:cubicBezTo>
                    <a:cubicBezTo>
                      <a:pt x="1995" y="17700"/>
                      <a:pt x="10808" y="16338"/>
                      <a:pt x="15882" y="15150"/>
                    </a:cubicBezTo>
                    <a:cubicBezTo>
                      <a:pt x="24965" y="13444"/>
                      <a:pt x="36449" y="12427"/>
                      <a:pt x="46327" y="11405"/>
                    </a:cubicBezTo>
                    <a:cubicBezTo>
                      <a:pt x="49535" y="11061"/>
                      <a:pt x="53273" y="9700"/>
                      <a:pt x="54339" y="8511"/>
                    </a:cubicBezTo>
                    <a:cubicBezTo>
                      <a:pt x="58348" y="4083"/>
                      <a:pt x="68761" y="0"/>
                      <a:pt x="77043" y="0"/>
                    </a:cubicBezTo>
                    <a:cubicBezTo>
                      <a:pt x="83719" y="172"/>
                      <a:pt x="88793" y="3572"/>
                      <a:pt x="88257" y="6977"/>
                    </a:cubicBezTo>
                    <a:cubicBezTo>
                      <a:pt x="87987" y="8850"/>
                      <a:pt x="90659" y="9361"/>
                      <a:pt x="93597" y="9022"/>
                    </a:cubicBezTo>
                    <a:cubicBezTo>
                      <a:pt x="96534" y="8677"/>
                      <a:pt x="98406" y="8850"/>
                      <a:pt x="101608" y="8850"/>
                    </a:cubicBezTo>
                    <a:cubicBezTo>
                      <a:pt x="105882" y="8850"/>
                      <a:pt x="112292" y="9872"/>
                      <a:pt x="111492" y="13788"/>
                    </a:cubicBezTo>
                    <a:cubicBezTo>
                      <a:pt x="112292" y="14977"/>
                      <a:pt x="110420" y="19405"/>
                      <a:pt x="110155" y="20427"/>
                    </a:cubicBezTo>
                    <a:cubicBezTo>
                      <a:pt x="108819" y="22977"/>
                      <a:pt x="106953" y="24850"/>
                      <a:pt x="100543" y="26044"/>
                    </a:cubicBezTo>
                    <a:cubicBezTo>
                      <a:pt x="95203" y="26894"/>
                      <a:pt x="91195" y="26894"/>
                      <a:pt x="84784" y="28255"/>
                    </a:cubicBezTo>
                    <a:cubicBezTo>
                      <a:pt x="80781" y="29105"/>
                      <a:pt x="79981" y="29616"/>
                      <a:pt x="78109" y="32338"/>
                    </a:cubicBezTo>
                    <a:cubicBezTo>
                      <a:pt x="73035" y="42894"/>
                      <a:pt x="62621" y="77616"/>
                      <a:pt x="62351" y="84083"/>
                    </a:cubicBezTo>
                    <a:cubicBezTo>
                      <a:pt x="62086" y="90044"/>
                      <a:pt x="69297" y="100255"/>
                      <a:pt x="83984" y="100427"/>
                    </a:cubicBezTo>
                    <a:cubicBezTo>
                      <a:pt x="91995" y="100594"/>
                      <a:pt x="98941" y="93788"/>
                      <a:pt x="104016" y="90211"/>
                    </a:cubicBezTo>
                    <a:cubicBezTo>
                      <a:pt x="106682" y="88172"/>
                      <a:pt x="109355" y="86466"/>
                      <a:pt x="112563" y="86300"/>
                    </a:cubicBezTo>
                    <a:cubicBezTo>
                      <a:pt x="118167" y="86300"/>
                      <a:pt x="120840" y="88511"/>
                      <a:pt x="119768" y="93444"/>
                    </a:cubicBezTo>
                    <a:cubicBezTo>
                      <a:pt x="117367" y="105872"/>
                      <a:pt x="96269" y="119488"/>
                      <a:pt x="76508" y="120000"/>
                    </a:cubicBezTo>
                    <a:close/>
                  </a:path>
                </a:pathLst>
              </a:custGeom>
              <a:solidFill>
                <a:srgbClr val="FFFFFF"/>
              </a:solidFill>
              <a:ln>
                <a:noFill/>
              </a:ln>
            </p:spPr>
            <p:txBody>
              <a:bodyPr anchorCtr="0" anchor="ctr" bIns="19025" lIns="19025" rIns="19025" tIns="19025">
                <a:noAutofit/>
              </a:bodyPr>
              <a:lstStyle/>
              <a:p>
                <a:pPr indent="0" lvl="0" marL="0" marR="0" rtl="0" algn="l">
                  <a:spcBef>
                    <a:spcPts val="0"/>
                  </a:spcBef>
                  <a:buClr>
                    <a:schemeClr val="dk1"/>
                  </a:buClr>
                  <a:buFont typeface="Arial"/>
                  <a:buNone/>
                </a:pPr>
                <a:r>
                  <a:t/>
                </a:r>
                <a:endParaRPr sz="1500">
                  <a:solidFill>
                    <a:srgbClr val="1C1C1C"/>
                  </a:solidFill>
                  <a:latin typeface="Arial"/>
                  <a:ea typeface="Arial"/>
                  <a:cs typeface="Arial"/>
                  <a:sym typeface="Arial"/>
                </a:endParaRPr>
              </a:p>
            </p:txBody>
          </p:sp>
        </p:grpSp>
        <p:sp>
          <p:nvSpPr>
            <p:cNvPr id="1714" name="Shape 1714"/>
            <p:cNvSpPr/>
            <p:nvPr/>
          </p:nvSpPr>
          <p:spPr>
            <a:xfrm>
              <a:off x="782783" y="1236379"/>
              <a:ext cx="233399" cy="467700"/>
            </a:xfrm>
            <a:prstGeom prst="rect">
              <a:avLst/>
            </a:prstGeom>
            <a:solidFill>
              <a:srgbClr val="3F2C1E"/>
            </a:solidFill>
            <a:ln>
              <a:noFill/>
            </a:ln>
          </p:spPr>
          <p:txBody>
            <a:bodyPr anchorCtr="0" anchor="ctr" bIns="38075" lIns="38075" rIns="38075" tIns="38075">
              <a:noAutofit/>
            </a:bodyPr>
            <a:lstStyle/>
            <a:p>
              <a:pPr indent="0" lvl="0" marL="0" marR="0" rtl="0" algn="l">
                <a:spcBef>
                  <a:spcPts val="0"/>
                </a:spcBef>
                <a:buClr>
                  <a:schemeClr val="dk1"/>
                </a:buClr>
                <a:buFont typeface="Arial"/>
                <a:buNone/>
              </a:pPr>
              <a:r>
                <a:t/>
              </a:r>
              <a:endParaRPr sz="1300">
                <a:solidFill>
                  <a:srgbClr val="1C1C1C"/>
                </a:solidFill>
                <a:latin typeface="Arial"/>
                <a:ea typeface="Arial"/>
                <a:cs typeface="Arial"/>
                <a:sym typeface="Arial"/>
              </a:endParaRPr>
            </a:p>
          </p:txBody>
        </p:sp>
      </p:grpSp>
      <p:grpSp>
        <p:nvGrpSpPr>
          <p:cNvPr id="1715" name="Shape 1715"/>
          <p:cNvGrpSpPr/>
          <p:nvPr/>
        </p:nvGrpSpPr>
        <p:grpSpPr>
          <a:xfrm>
            <a:off x="10123855" y="5472946"/>
            <a:ext cx="1136958" cy="898553"/>
            <a:chOff x="0" y="0"/>
            <a:chExt cx="1725018" cy="1363303"/>
          </a:xfrm>
        </p:grpSpPr>
        <p:grpSp>
          <p:nvGrpSpPr>
            <p:cNvPr id="1716" name="Shape 1716"/>
            <p:cNvGrpSpPr/>
            <p:nvPr/>
          </p:nvGrpSpPr>
          <p:grpSpPr>
            <a:xfrm>
              <a:off x="459854" y="0"/>
              <a:ext cx="702000" cy="1069390"/>
              <a:chOff x="0" y="0"/>
              <a:chExt cx="702000" cy="1069390"/>
            </a:xfrm>
          </p:grpSpPr>
          <p:sp>
            <p:nvSpPr>
              <p:cNvPr id="1717" name="Shape 1717"/>
              <p:cNvSpPr/>
              <p:nvPr/>
            </p:nvSpPr>
            <p:spPr>
              <a:xfrm>
                <a:off x="297100" y="918898"/>
                <a:ext cx="107700" cy="149099"/>
              </a:xfrm>
              <a:prstGeom prst="rect">
                <a:avLst/>
              </a:prstGeom>
              <a:solidFill>
                <a:srgbClr val="75532D"/>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1C1C1C"/>
                  </a:solidFill>
                  <a:latin typeface="Arial"/>
                  <a:ea typeface="Arial"/>
                  <a:cs typeface="Arial"/>
                  <a:sym typeface="Arial"/>
                </a:endParaRPr>
              </a:p>
            </p:txBody>
          </p:sp>
          <p:pic>
            <p:nvPicPr>
              <p:cNvPr id="1718" name="Shape 1718"/>
              <p:cNvPicPr preferRelativeResize="0"/>
              <p:nvPr/>
            </p:nvPicPr>
            <p:blipFill rotWithShape="1">
              <a:blip r:embed="rId4">
                <a:alphaModFix/>
              </a:blip>
              <a:srcRect b="0" l="0" r="0" t="0"/>
              <a:stretch/>
            </p:blipFill>
            <p:spPr>
              <a:xfrm rot="10800000">
                <a:off x="293752" y="914890"/>
                <a:ext cx="114599" cy="154500"/>
              </a:xfrm>
              <a:prstGeom prst="rect">
                <a:avLst/>
              </a:prstGeom>
              <a:noFill/>
              <a:ln>
                <a:noFill/>
              </a:ln>
            </p:spPr>
          </p:pic>
          <p:sp>
            <p:nvSpPr>
              <p:cNvPr id="1719" name="Shape 1719"/>
              <p:cNvSpPr/>
              <p:nvPr/>
            </p:nvSpPr>
            <p:spPr>
              <a:xfrm>
                <a:off x="0" y="0"/>
                <a:ext cx="350999" cy="919200"/>
              </a:xfrm>
              <a:custGeom>
                <a:pathLst>
                  <a:path extrusionOk="0" h="120000" w="120000">
                    <a:moveTo>
                      <a:pt x="120000" y="0"/>
                    </a:moveTo>
                    <a:lnTo>
                      <a:pt x="51155" y="44466"/>
                    </a:lnTo>
                    <a:lnTo>
                      <a:pt x="83144" y="44466"/>
                    </a:lnTo>
                    <a:lnTo>
                      <a:pt x="28744" y="79194"/>
                    </a:lnTo>
                    <a:lnTo>
                      <a:pt x="62361" y="79194"/>
                    </a:lnTo>
                    <a:lnTo>
                      <a:pt x="0" y="120000"/>
                    </a:lnTo>
                    <a:lnTo>
                      <a:pt x="120000" y="120000"/>
                    </a:lnTo>
                    <a:lnTo>
                      <a:pt x="120000" y="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1C1C1C"/>
                  </a:solidFill>
                  <a:latin typeface="Arial"/>
                  <a:ea typeface="Arial"/>
                  <a:cs typeface="Arial"/>
                  <a:sym typeface="Arial"/>
                </a:endParaRPr>
              </a:p>
            </p:txBody>
          </p:sp>
          <p:sp>
            <p:nvSpPr>
              <p:cNvPr id="1720" name="Shape 1720"/>
              <p:cNvSpPr/>
              <p:nvPr/>
            </p:nvSpPr>
            <p:spPr>
              <a:xfrm>
                <a:off x="351001" y="0"/>
                <a:ext cx="350999" cy="919200"/>
              </a:xfrm>
              <a:custGeom>
                <a:pathLst>
                  <a:path extrusionOk="0" h="120000" w="120000">
                    <a:moveTo>
                      <a:pt x="0" y="120000"/>
                    </a:moveTo>
                    <a:lnTo>
                      <a:pt x="120000" y="120000"/>
                    </a:lnTo>
                    <a:lnTo>
                      <a:pt x="57638" y="79194"/>
                    </a:lnTo>
                    <a:lnTo>
                      <a:pt x="91255" y="79194"/>
                    </a:lnTo>
                    <a:lnTo>
                      <a:pt x="36855" y="44466"/>
                    </a:lnTo>
                    <a:lnTo>
                      <a:pt x="67961" y="44466"/>
                    </a:lnTo>
                    <a:lnTo>
                      <a:pt x="0" y="0"/>
                    </a:lnTo>
                    <a:lnTo>
                      <a:pt x="0" y="120000"/>
                    </a:lnTo>
                    <a:close/>
                  </a:path>
                </a:pathLst>
              </a:custGeom>
              <a:solidFill>
                <a:srgbClr val="367A50"/>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1C1C1C"/>
                  </a:solidFill>
                  <a:latin typeface="Arial"/>
                  <a:ea typeface="Arial"/>
                  <a:cs typeface="Arial"/>
                  <a:sym typeface="Arial"/>
                </a:endParaRPr>
              </a:p>
            </p:txBody>
          </p:sp>
        </p:grpSp>
        <p:grpSp>
          <p:nvGrpSpPr>
            <p:cNvPr id="1721" name="Shape 1721"/>
            <p:cNvGrpSpPr/>
            <p:nvPr/>
          </p:nvGrpSpPr>
          <p:grpSpPr>
            <a:xfrm>
              <a:off x="0" y="291489"/>
              <a:ext cx="709056" cy="1071813"/>
              <a:chOff x="0" y="0"/>
              <a:chExt cx="709056" cy="1071813"/>
            </a:xfrm>
          </p:grpSpPr>
          <p:pic>
            <p:nvPicPr>
              <p:cNvPr id="1722" name="Shape 1722"/>
              <p:cNvPicPr preferRelativeResize="0"/>
              <p:nvPr/>
            </p:nvPicPr>
            <p:blipFill rotWithShape="1">
              <a:blip r:embed="rId4">
                <a:alphaModFix/>
              </a:blip>
              <a:srcRect b="0" l="0" r="0" t="0"/>
              <a:stretch/>
            </p:blipFill>
            <p:spPr>
              <a:xfrm rot="10800000">
                <a:off x="297210" y="917312"/>
                <a:ext cx="114599" cy="154500"/>
              </a:xfrm>
              <a:prstGeom prst="rect">
                <a:avLst/>
              </a:prstGeom>
              <a:noFill/>
              <a:ln>
                <a:noFill/>
              </a:ln>
            </p:spPr>
          </p:pic>
          <p:grpSp>
            <p:nvGrpSpPr>
              <p:cNvPr id="1723" name="Shape 1723"/>
              <p:cNvGrpSpPr/>
              <p:nvPr/>
            </p:nvGrpSpPr>
            <p:grpSpPr>
              <a:xfrm>
                <a:off x="0" y="0"/>
                <a:ext cx="709056" cy="923700"/>
                <a:chOff x="0" y="0"/>
                <a:chExt cx="709056" cy="923700"/>
              </a:xfrm>
            </p:grpSpPr>
            <p:sp>
              <p:nvSpPr>
                <p:cNvPr id="1724" name="Shape 1724"/>
                <p:cNvSpPr/>
                <p:nvPr/>
              </p:nvSpPr>
              <p:spPr>
                <a:xfrm>
                  <a:off x="0" y="0"/>
                  <a:ext cx="354599" cy="9237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1C1C1C"/>
                    </a:solidFill>
                    <a:latin typeface="Arial"/>
                    <a:ea typeface="Arial"/>
                    <a:cs typeface="Arial"/>
                    <a:sym typeface="Arial"/>
                  </a:endParaRPr>
                </a:p>
              </p:txBody>
            </p:sp>
            <p:sp>
              <p:nvSpPr>
                <p:cNvPr id="1725" name="Shape 1725"/>
                <p:cNvSpPr/>
                <p:nvPr/>
              </p:nvSpPr>
              <p:spPr>
                <a:xfrm>
                  <a:off x="354457" y="0"/>
                  <a:ext cx="354599" cy="9237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1C1C1C"/>
                    </a:solidFill>
                    <a:latin typeface="Arial"/>
                    <a:ea typeface="Arial"/>
                    <a:cs typeface="Arial"/>
                    <a:sym typeface="Arial"/>
                  </a:endParaRPr>
                </a:p>
              </p:txBody>
            </p:sp>
          </p:grpSp>
        </p:grpSp>
        <p:grpSp>
          <p:nvGrpSpPr>
            <p:cNvPr id="1726" name="Shape 1726"/>
            <p:cNvGrpSpPr/>
            <p:nvPr/>
          </p:nvGrpSpPr>
          <p:grpSpPr>
            <a:xfrm>
              <a:off x="1015962" y="291489"/>
              <a:ext cx="709056" cy="1071813"/>
              <a:chOff x="0" y="0"/>
              <a:chExt cx="709056" cy="1071813"/>
            </a:xfrm>
          </p:grpSpPr>
          <p:pic>
            <p:nvPicPr>
              <p:cNvPr id="1727" name="Shape 1727"/>
              <p:cNvPicPr preferRelativeResize="0"/>
              <p:nvPr/>
            </p:nvPicPr>
            <p:blipFill rotWithShape="1">
              <a:blip r:embed="rId4">
                <a:alphaModFix/>
              </a:blip>
              <a:srcRect b="0" l="0" r="0" t="0"/>
              <a:stretch/>
            </p:blipFill>
            <p:spPr>
              <a:xfrm rot="10800000">
                <a:off x="297210" y="917312"/>
                <a:ext cx="114599" cy="154500"/>
              </a:xfrm>
              <a:prstGeom prst="rect">
                <a:avLst/>
              </a:prstGeom>
              <a:noFill/>
              <a:ln>
                <a:noFill/>
              </a:ln>
            </p:spPr>
          </p:pic>
          <p:grpSp>
            <p:nvGrpSpPr>
              <p:cNvPr id="1728" name="Shape 1728"/>
              <p:cNvGrpSpPr/>
              <p:nvPr/>
            </p:nvGrpSpPr>
            <p:grpSpPr>
              <a:xfrm>
                <a:off x="0" y="0"/>
                <a:ext cx="709056" cy="923700"/>
                <a:chOff x="0" y="0"/>
                <a:chExt cx="709056" cy="923700"/>
              </a:xfrm>
            </p:grpSpPr>
            <p:sp>
              <p:nvSpPr>
                <p:cNvPr id="1729" name="Shape 1729"/>
                <p:cNvSpPr/>
                <p:nvPr/>
              </p:nvSpPr>
              <p:spPr>
                <a:xfrm>
                  <a:off x="0" y="0"/>
                  <a:ext cx="354599" cy="9237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1C1C1C"/>
                    </a:solidFill>
                    <a:latin typeface="Arial"/>
                    <a:ea typeface="Arial"/>
                    <a:cs typeface="Arial"/>
                    <a:sym typeface="Arial"/>
                  </a:endParaRPr>
                </a:p>
              </p:txBody>
            </p:sp>
            <p:sp>
              <p:nvSpPr>
                <p:cNvPr id="1730" name="Shape 1730"/>
                <p:cNvSpPr/>
                <p:nvPr/>
              </p:nvSpPr>
              <p:spPr>
                <a:xfrm>
                  <a:off x="354457" y="0"/>
                  <a:ext cx="354599" cy="9237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1C1C1C"/>
                    </a:solidFill>
                    <a:latin typeface="Arial"/>
                    <a:ea typeface="Arial"/>
                    <a:cs typeface="Arial"/>
                    <a:sym typeface="Arial"/>
                  </a:endParaRPr>
                </a:p>
              </p:txBody>
            </p:sp>
          </p:grpSp>
        </p:grpSp>
      </p:grpSp>
      <p:grpSp>
        <p:nvGrpSpPr>
          <p:cNvPr id="1731" name="Shape 1731"/>
          <p:cNvGrpSpPr/>
          <p:nvPr/>
        </p:nvGrpSpPr>
        <p:grpSpPr>
          <a:xfrm>
            <a:off x="108389" y="4361254"/>
            <a:ext cx="711704" cy="1075951"/>
            <a:chOff x="-1" y="0"/>
            <a:chExt cx="1423695" cy="2152334"/>
          </a:xfrm>
        </p:grpSpPr>
        <p:pic>
          <p:nvPicPr>
            <p:cNvPr id="1732" name="Shape 1732"/>
            <p:cNvPicPr preferRelativeResize="0"/>
            <p:nvPr/>
          </p:nvPicPr>
          <p:blipFill rotWithShape="1">
            <a:blip r:embed="rId4">
              <a:alphaModFix/>
            </a:blip>
            <a:srcRect b="0" l="0" r="0" t="0"/>
            <a:stretch/>
          </p:blipFill>
          <p:spPr>
            <a:xfrm rot="10800000">
              <a:off x="596565" y="1842433"/>
              <a:ext cx="230400" cy="309899"/>
            </a:xfrm>
            <a:prstGeom prst="rect">
              <a:avLst/>
            </a:prstGeom>
            <a:noFill/>
            <a:ln>
              <a:noFill/>
            </a:ln>
          </p:spPr>
        </p:pic>
        <p:grpSp>
          <p:nvGrpSpPr>
            <p:cNvPr id="1733" name="Shape 1733"/>
            <p:cNvGrpSpPr/>
            <p:nvPr/>
          </p:nvGrpSpPr>
          <p:grpSpPr>
            <a:xfrm>
              <a:off x="-1" y="0"/>
              <a:ext cx="1423695" cy="1854900"/>
              <a:chOff x="0" y="0"/>
              <a:chExt cx="1423695" cy="1854900"/>
            </a:xfrm>
          </p:grpSpPr>
          <p:sp>
            <p:nvSpPr>
              <p:cNvPr id="1734" name="Shape 1734"/>
              <p:cNvSpPr/>
              <p:nvPr/>
            </p:nvSpPr>
            <p:spPr>
              <a:xfrm>
                <a:off x="0" y="0"/>
                <a:ext cx="711899" cy="18549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1C1C1C"/>
                  </a:solidFill>
                  <a:latin typeface="Arial"/>
                  <a:ea typeface="Arial"/>
                  <a:cs typeface="Arial"/>
                  <a:sym typeface="Arial"/>
                </a:endParaRPr>
              </a:p>
            </p:txBody>
          </p:sp>
          <p:sp>
            <p:nvSpPr>
              <p:cNvPr id="1735" name="Shape 1735"/>
              <p:cNvSpPr/>
              <p:nvPr/>
            </p:nvSpPr>
            <p:spPr>
              <a:xfrm>
                <a:off x="711795" y="0"/>
                <a:ext cx="711898" cy="18549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1C1C1C"/>
                  </a:solidFill>
                  <a:latin typeface="Arial"/>
                  <a:ea typeface="Arial"/>
                  <a:cs typeface="Arial"/>
                  <a:sym typeface="Arial"/>
                </a:endParaRPr>
              </a:p>
            </p:txBody>
          </p:sp>
        </p:grpSp>
      </p:grpSp>
      <p:grpSp>
        <p:nvGrpSpPr>
          <p:cNvPr id="1736" name="Shape 1736"/>
          <p:cNvGrpSpPr/>
          <p:nvPr/>
        </p:nvGrpSpPr>
        <p:grpSpPr>
          <a:xfrm>
            <a:off x="1849931" y="2133470"/>
            <a:ext cx="2899168" cy="3174253"/>
            <a:chOff x="755690" y="2963418"/>
            <a:chExt cx="2395792" cy="2567394"/>
          </a:xfrm>
        </p:grpSpPr>
        <p:sp>
          <p:nvSpPr>
            <p:cNvPr id="1737" name="Shape 1737"/>
            <p:cNvSpPr/>
            <p:nvPr/>
          </p:nvSpPr>
          <p:spPr>
            <a:xfrm>
              <a:off x="881779" y="3283376"/>
              <a:ext cx="2167200" cy="2167200"/>
            </a:xfrm>
            <a:prstGeom prst="ellipse">
              <a:avLst/>
            </a:prstGeom>
            <a:solidFill>
              <a:schemeClr val="accent1"/>
            </a:solid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sp>
          <p:nvSpPr>
            <p:cNvPr id="1738" name="Shape 1738"/>
            <p:cNvSpPr/>
            <p:nvPr/>
          </p:nvSpPr>
          <p:spPr>
            <a:xfrm rot="-119993">
              <a:off x="872953" y="3262993"/>
              <a:ext cx="2184818" cy="2185256"/>
            </a:xfrm>
            <a:custGeom>
              <a:pathLst>
                <a:path extrusionOk="0" h="120000" w="120000">
                  <a:moveTo>
                    <a:pt x="62092" y="35"/>
                  </a:moveTo>
                  <a:cubicBezTo>
                    <a:pt x="77439" y="570"/>
                    <a:pt x="92582" y="6960"/>
                    <a:pt x="103884" y="19081"/>
                  </a:cubicBezTo>
                  <a:cubicBezTo>
                    <a:pt x="126481" y="43313"/>
                    <a:pt x="125158" y="81277"/>
                    <a:pt x="100917" y="103880"/>
                  </a:cubicBezTo>
                  <a:cubicBezTo>
                    <a:pt x="76682" y="126478"/>
                    <a:pt x="38719" y="125149"/>
                    <a:pt x="16115" y="100918"/>
                  </a:cubicBezTo>
                  <a:cubicBezTo>
                    <a:pt x="-6481" y="76680"/>
                    <a:pt x="-5158" y="38716"/>
                    <a:pt x="19082" y="16119"/>
                  </a:cubicBezTo>
                  <a:cubicBezTo>
                    <a:pt x="31197" y="4820"/>
                    <a:pt x="46740" y="-499"/>
                    <a:pt x="62092" y="35"/>
                  </a:cubicBezTo>
                  <a:close/>
                </a:path>
              </a:pathLst>
            </a:custGeom>
            <a:noFill/>
            <a:ln>
              <a:noFill/>
            </a:ln>
          </p:spPr>
          <p:txBody>
            <a:bodyPr anchorCtr="0" anchor="ctr" bIns="91425" lIns="91425" rIns="91425" tIns="91425">
              <a:noAutofit/>
            </a:bodyPr>
            <a:lstStyle/>
            <a:p>
              <a:pPr lvl="0">
                <a:spcBef>
                  <a:spcPts val="0"/>
                </a:spcBef>
                <a:buNone/>
              </a:pPr>
              <a:r>
                <a:t/>
              </a:r>
              <a:endParaRPr/>
            </a:p>
          </p:txBody>
        </p:sp>
        <p:pic>
          <p:nvPicPr>
            <p:cNvPr id="1739" name="Shape 1739"/>
            <p:cNvPicPr preferRelativeResize="0"/>
            <p:nvPr/>
          </p:nvPicPr>
          <p:blipFill rotWithShape="1">
            <a:blip r:embed="rId5">
              <a:alphaModFix/>
            </a:blip>
            <a:srcRect b="33152" l="3367" r="-563" t="0"/>
            <a:stretch/>
          </p:blipFill>
          <p:spPr>
            <a:xfrm rot="-300000">
              <a:off x="855447" y="3054590"/>
              <a:ext cx="2196279" cy="2385052"/>
            </a:xfrm>
            <a:prstGeom prst="ellipse">
              <a:avLst/>
            </a:prstGeom>
            <a:noFill/>
            <a:ln>
              <a:noFill/>
            </a:ln>
          </p:spPr>
        </p:pic>
        <p:sp>
          <p:nvSpPr>
            <p:cNvPr id="1740" name="Shape 1740"/>
            <p:cNvSpPr/>
            <p:nvPr/>
          </p:nvSpPr>
          <p:spPr>
            <a:xfrm flipH="1">
              <a:off x="872880" y="3262998"/>
              <a:ext cx="2184845" cy="2185282"/>
            </a:xfrm>
            <a:prstGeom prst="ellipse">
              <a:avLst/>
            </a:prstGeom>
            <a:noFill/>
            <a:ln cap="flat" cmpd="sng" w="38100">
              <a:solidFill>
                <a:srgbClr val="FFFFFF"/>
              </a:solidFill>
              <a:prstDash val="solid"/>
              <a:miter/>
              <a:headEnd len="med" w="med" type="none"/>
              <a:tailEnd len="med" w="med" type="none"/>
            </a:ln>
          </p:spPr>
          <p:txBody>
            <a:bodyPr anchorCtr="0" anchor="ctr" bIns="0" lIns="0" rIns="0" tIns="0">
              <a:noAutofit/>
            </a:bodyPr>
            <a:lstStyle/>
            <a:p>
              <a:pPr indent="0" lvl="0" marL="0" marR="0" rtl="0" algn="l">
                <a:lnSpc>
                  <a:spcPct val="88888"/>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pic>
          <p:nvPicPr>
            <p:cNvPr id="1741" name="Shape 1741"/>
            <p:cNvPicPr preferRelativeResize="0"/>
            <p:nvPr/>
          </p:nvPicPr>
          <p:blipFill rotWithShape="1">
            <a:blip r:embed="rId6">
              <a:alphaModFix/>
            </a:blip>
            <a:srcRect b="70684" l="28164" r="57090" t="8320"/>
            <a:stretch/>
          </p:blipFill>
          <p:spPr>
            <a:xfrm rot="-120008">
              <a:off x="1594128" y="3058397"/>
              <a:ext cx="868630" cy="824762"/>
            </a:xfrm>
            <a:prstGeom prst="rect">
              <a:avLst/>
            </a:prstGeom>
            <a:noFill/>
            <a:ln>
              <a:noFill/>
            </a:ln>
          </p:spPr>
        </p:pic>
      </p:grpSp>
      <p:grpSp>
        <p:nvGrpSpPr>
          <p:cNvPr id="1742" name="Shape 1742"/>
          <p:cNvGrpSpPr/>
          <p:nvPr/>
        </p:nvGrpSpPr>
        <p:grpSpPr>
          <a:xfrm>
            <a:off x="3945408" y="4377006"/>
            <a:ext cx="873758" cy="873934"/>
            <a:chOff x="459235" y="1879102"/>
            <a:chExt cx="542740" cy="542850"/>
          </a:xfrm>
        </p:grpSpPr>
        <p:grpSp>
          <p:nvGrpSpPr>
            <p:cNvPr id="1743" name="Shape 1743"/>
            <p:cNvGrpSpPr/>
            <p:nvPr/>
          </p:nvGrpSpPr>
          <p:grpSpPr>
            <a:xfrm>
              <a:off x="459235" y="1879102"/>
              <a:ext cx="542740" cy="542850"/>
              <a:chOff x="0" y="0"/>
              <a:chExt cx="1085700" cy="1085700"/>
            </a:xfrm>
          </p:grpSpPr>
          <p:sp>
            <p:nvSpPr>
              <p:cNvPr id="1744" name="Shape 1744"/>
              <p:cNvSpPr/>
              <p:nvPr/>
            </p:nvSpPr>
            <p:spPr>
              <a:xfrm>
                <a:off x="0" y="0"/>
                <a:ext cx="1085700" cy="1085700"/>
              </a:xfrm>
              <a:prstGeom prst="ellipse">
                <a:avLst/>
              </a:prstGeom>
              <a:solidFill>
                <a:srgbClr val="963CBD"/>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sp>
            <p:nvSpPr>
              <p:cNvPr id="1745" name="Shape 1745"/>
              <p:cNvSpPr/>
              <p:nvPr/>
            </p:nvSpPr>
            <p:spPr>
              <a:xfrm>
                <a:off x="108288" y="108288"/>
                <a:ext cx="869100" cy="869100"/>
              </a:xfrm>
              <a:prstGeom prst="ellipse">
                <a:avLst/>
              </a:prstGeom>
              <a:solidFill>
                <a:srgbClr val="FFFFFF">
                  <a:alpha val="20000"/>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grpSp>
        <p:grpSp>
          <p:nvGrpSpPr>
            <p:cNvPr id="1746" name="Shape 1746"/>
            <p:cNvGrpSpPr/>
            <p:nvPr/>
          </p:nvGrpSpPr>
          <p:grpSpPr>
            <a:xfrm>
              <a:off x="546166" y="1960819"/>
              <a:ext cx="380552" cy="312724"/>
              <a:chOff x="1735138" y="1001712"/>
              <a:chExt cx="6618299" cy="5438699"/>
            </a:xfrm>
          </p:grpSpPr>
          <p:sp>
            <p:nvSpPr>
              <p:cNvPr id="1747" name="Shape 1747"/>
              <p:cNvSpPr/>
              <p:nvPr/>
            </p:nvSpPr>
            <p:spPr>
              <a:xfrm>
                <a:off x="1735138" y="1001712"/>
                <a:ext cx="6618299" cy="5438699"/>
              </a:xfrm>
              <a:custGeom>
                <a:pathLst>
                  <a:path extrusionOk="0" h="120000" w="120000">
                    <a:moveTo>
                      <a:pt x="105918" y="119992"/>
                    </a:moveTo>
                    <a:lnTo>
                      <a:pt x="101558" y="115670"/>
                    </a:lnTo>
                    <a:lnTo>
                      <a:pt x="102217" y="114749"/>
                    </a:lnTo>
                    <a:cubicBezTo>
                      <a:pt x="103242" y="113256"/>
                      <a:pt x="104260" y="111580"/>
                      <a:pt x="105448" y="109403"/>
                    </a:cubicBezTo>
                    <a:cubicBezTo>
                      <a:pt x="107426" y="105717"/>
                      <a:pt x="109104" y="101825"/>
                      <a:pt x="110423" y="97901"/>
                    </a:cubicBezTo>
                    <a:cubicBezTo>
                      <a:pt x="113067" y="90005"/>
                      <a:pt x="114385" y="81617"/>
                      <a:pt x="114385" y="72991"/>
                    </a:cubicBezTo>
                    <a:cubicBezTo>
                      <a:pt x="114385" y="55357"/>
                      <a:pt x="108712" y="38747"/>
                      <a:pt x="98463" y="26236"/>
                    </a:cubicBezTo>
                    <a:cubicBezTo>
                      <a:pt x="88214" y="13726"/>
                      <a:pt x="74538" y="6823"/>
                      <a:pt x="60000" y="6823"/>
                    </a:cubicBezTo>
                    <a:cubicBezTo>
                      <a:pt x="45468" y="6823"/>
                      <a:pt x="31811" y="13678"/>
                      <a:pt x="21529" y="26149"/>
                    </a:cubicBezTo>
                    <a:cubicBezTo>
                      <a:pt x="11247" y="38620"/>
                      <a:pt x="5607" y="55230"/>
                      <a:pt x="5607" y="72919"/>
                    </a:cubicBezTo>
                    <a:cubicBezTo>
                      <a:pt x="5607" y="81578"/>
                      <a:pt x="6926" y="89958"/>
                      <a:pt x="9570" y="97822"/>
                    </a:cubicBezTo>
                    <a:cubicBezTo>
                      <a:pt x="10888" y="101785"/>
                      <a:pt x="12534" y="105678"/>
                      <a:pt x="14544" y="109332"/>
                    </a:cubicBezTo>
                    <a:cubicBezTo>
                      <a:pt x="15536" y="111174"/>
                      <a:pt x="16679" y="113009"/>
                      <a:pt x="17802" y="114662"/>
                    </a:cubicBezTo>
                    <a:lnTo>
                      <a:pt x="18435" y="115583"/>
                    </a:lnTo>
                    <a:lnTo>
                      <a:pt x="14074" y="119920"/>
                    </a:lnTo>
                    <a:lnTo>
                      <a:pt x="13460" y="118991"/>
                    </a:lnTo>
                    <a:cubicBezTo>
                      <a:pt x="12233" y="117188"/>
                      <a:pt x="11052" y="115186"/>
                      <a:pt x="9896" y="113097"/>
                    </a:cubicBezTo>
                    <a:cubicBezTo>
                      <a:pt x="7722" y="109046"/>
                      <a:pt x="5875" y="104796"/>
                      <a:pt x="4432" y="100395"/>
                    </a:cubicBezTo>
                    <a:cubicBezTo>
                      <a:pt x="1488" y="91721"/>
                      <a:pt x="0" y="82499"/>
                      <a:pt x="0" y="72991"/>
                    </a:cubicBezTo>
                    <a:cubicBezTo>
                      <a:pt x="0" y="53506"/>
                      <a:pt x="6240" y="35173"/>
                      <a:pt x="17580" y="21375"/>
                    </a:cubicBezTo>
                    <a:cubicBezTo>
                      <a:pt x="28945" y="7593"/>
                      <a:pt x="44019" y="0"/>
                      <a:pt x="60000" y="0"/>
                    </a:cubicBezTo>
                    <a:cubicBezTo>
                      <a:pt x="75987" y="0"/>
                      <a:pt x="91047" y="7593"/>
                      <a:pt x="102413" y="21375"/>
                    </a:cubicBezTo>
                    <a:lnTo>
                      <a:pt x="102413" y="21375"/>
                    </a:lnTo>
                    <a:cubicBezTo>
                      <a:pt x="113752" y="35220"/>
                      <a:pt x="119993" y="53577"/>
                      <a:pt x="119954" y="73038"/>
                    </a:cubicBezTo>
                    <a:cubicBezTo>
                      <a:pt x="119954" y="82539"/>
                      <a:pt x="118472" y="91769"/>
                      <a:pt x="115541" y="100459"/>
                    </a:cubicBezTo>
                    <a:cubicBezTo>
                      <a:pt x="114078" y="104844"/>
                      <a:pt x="112270" y="109133"/>
                      <a:pt x="110064" y="113136"/>
                    </a:cubicBezTo>
                    <a:cubicBezTo>
                      <a:pt x="109104" y="114987"/>
                      <a:pt x="107922" y="116902"/>
                      <a:pt x="106499" y="119038"/>
                    </a:cubicBezTo>
                    <a:lnTo>
                      <a:pt x="105918" y="119992"/>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748" name="Shape 1748"/>
              <p:cNvSpPr/>
              <p:nvPr/>
            </p:nvSpPr>
            <p:spPr>
              <a:xfrm>
                <a:off x="2446334" y="1693865"/>
                <a:ext cx="5194200" cy="4070399"/>
              </a:xfrm>
              <a:custGeom>
                <a:pathLst>
                  <a:path extrusionOk="0" h="120000" w="120000">
                    <a:moveTo>
                      <a:pt x="109330" y="119989"/>
                    </a:moveTo>
                    <a:lnTo>
                      <a:pt x="103542" y="115042"/>
                    </a:lnTo>
                    <a:lnTo>
                      <a:pt x="104207" y="113716"/>
                    </a:lnTo>
                    <a:cubicBezTo>
                      <a:pt x="104715" y="112750"/>
                      <a:pt x="105172" y="111784"/>
                      <a:pt x="105596" y="110871"/>
                    </a:cubicBezTo>
                    <a:cubicBezTo>
                      <a:pt x="106054" y="109862"/>
                      <a:pt x="106469" y="108950"/>
                      <a:pt x="106860" y="107984"/>
                    </a:cubicBezTo>
                    <a:cubicBezTo>
                      <a:pt x="107617" y="106158"/>
                      <a:pt x="108332" y="104162"/>
                      <a:pt x="109047" y="101986"/>
                    </a:cubicBezTo>
                    <a:cubicBezTo>
                      <a:pt x="111600" y="93887"/>
                      <a:pt x="112939" y="85310"/>
                      <a:pt x="112939" y="76511"/>
                    </a:cubicBezTo>
                    <a:cubicBezTo>
                      <a:pt x="112939" y="58455"/>
                      <a:pt x="107434" y="41471"/>
                      <a:pt x="97405" y="28712"/>
                    </a:cubicBezTo>
                    <a:cubicBezTo>
                      <a:pt x="87367" y="15911"/>
                      <a:pt x="74112" y="8884"/>
                      <a:pt x="59958" y="8884"/>
                    </a:cubicBezTo>
                    <a:cubicBezTo>
                      <a:pt x="45812" y="8884"/>
                      <a:pt x="32490" y="15911"/>
                      <a:pt x="22494" y="28712"/>
                    </a:cubicBezTo>
                    <a:cubicBezTo>
                      <a:pt x="12465" y="41535"/>
                      <a:pt x="6960" y="58455"/>
                      <a:pt x="6960" y="76511"/>
                    </a:cubicBezTo>
                    <a:cubicBezTo>
                      <a:pt x="6960" y="85310"/>
                      <a:pt x="8266" y="93887"/>
                      <a:pt x="10877" y="101986"/>
                    </a:cubicBezTo>
                    <a:cubicBezTo>
                      <a:pt x="11501" y="103897"/>
                      <a:pt x="12216" y="105892"/>
                      <a:pt x="13047" y="107984"/>
                    </a:cubicBezTo>
                    <a:cubicBezTo>
                      <a:pt x="13480" y="108950"/>
                      <a:pt x="13896" y="109958"/>
                      <a:pt x="14311" y="110871"/>
                    </a:cubicBezTo>
                    <a:cubicBezTo>
                      <a:pt x="14727" y="111837"/>
                      <a:pt x="15234" y="112803"/>
                      <a:pt x="15692" y="113716"/>
                    </a:cubicBezTo>
                    <a:lnTo>
                      <a:pt x="16365" y="115042"/>
                    </a:lnTo>
                    <a:lnTo>
                      <a:pt x="10577" y="119989"/>
                    </a:lnTo>
                    <a:lnTo>
                      <a:pt x="9862" y="118641"/>
                    </a:lnTo>
                    <a:cubicBezTo>
                      <a:pt x="9313" y="117632"/>
                      <a:pt x="8773" y="116550"/>
                      <a:pt x="8266" y="115425"/>
                    </a:cubicBezTo>
                    <a:cubicBezTo>
                      <a:pt x="8133" y="115106"/>
                      <a:pt x="7975" y="114777"/>
                      <a:pt x="7850" y="114459"/>
                    </a:cubicBezTo>
                    <a:cubicBezTo>
                      <a:pt x="7509" y="113716"/>
                      <a:pt x="7168" y="112962"/>
                      <a:pt x="6885" y="112155"/>
                    </a:cubicBezTo>
                    <a:cubicBezTo>
                      <a:pt x="5995" y="110075"/>
                      <a:pt x="5164" y="107750"/>
                      <a:pt x="4399" y="105340"/>
                    </a:cubicBezTo>
                    <a:cubicBezTo>
                      <a:pt x="1496" y="96244"/>
                      <a:pt x="0" y="86542"/>
                      <a:pt x="0" y="76574"/>
                    </a:cubicBezTo>
                    <a:cubicBezTo>
                      <a:pt x="0" y="56099"/>
                      <a:pt x="6245" y="36918"/>
                      <a:pt x="17588" y="22450"/>
                    </a:cubicBezTo>
                    <a:cubicBezTo>
                      <a:pt x="28923" y="7971"/>
                      <a:pt x="44000" y="0"/>
                      <a:pt x="60000" y="0"/>
                    </a:cubicBezTo>
                    <a:cubicBezTo>
                      <a:pt x="76008" y="0"/>
                      <a:pt x="91027" y="7971"/>
                      <a:pt x="102411" y="22386"/>
                    </a:cubicBezTo>
                    <a:cubicBezTo>
                      <a:pt x="113746" y="36865"/>
                      <a:pt x="119991" y="56099"/>
                      <a:pt x="119991" y="76511"/>
                    </a:cubicBezTo>
                    <a:cubicBezTo>
                      <a:pt x="119991" y="86393"/>
                      <a:pt x="118494" y="96074"/>
                      <a:pt x="115542" y="105309"/>
                    </a:cubicBezTo>
                    <a:cubicBezTo>
                      <a:pt x="114785" y="107655"/>
                      <a:pt x="113954" y="109905"/>
                      <a:pt x="113072" y="112049"/>
                    </a:cubicBezTo>
                    <a:lnTo>
                      <a:pt x="113031" y="112102"/>
                    </a:lnTo>
                    <a:cubicBezTo>
                      <a:pt x="112823" y="112537"/>
                      <a:pt x="112648" y="112962"/>
                      <a:pt x="112482" y="113333"/>
                    </a:cubicBezTo>
                    <a:cubicBezTo>
                      <a:pt x="112182" y="113981"/>
                      <a:pt x="111900" y="114671"/>
                      <a:pt x="111600" y="115308"/>
                    </a:cubicBezTo>
                    <a:lnTo>
                      <a:pt x="111185" y="116168"/>
                    </a:lnTo>
                    <a:cubicBezTo>
                      <a:pt x="110802" y="116985"/>
                      <a:pt x="110428" y="117728"/>
                      <a:pt x="110012" y="118482"/>
                    </a:cubicBezTo>
                    <a:lnTo>
                      <a:pt x="109330" y="119989"/>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749" name="Shape 1749"/>
              <p:cNvSpPr/>
              <p:nvPr/>
            </p:nvSpPr>
            <p:spPr>
              <a:xfrm>
                <a:off x="3249610" y="3081335"/>
                <a:ext cx="663600" cy="2203499"/>
              </a:xfrm>
              <a:custGeom>
                <a:pathLst>
                  <a:path extrusionOk="0" h="120000" w="120000">
                    <a:moveTo>
                      <a:pt x="59154" y="119980"/>
                    </a:moveTo>
                    <a:lnTo>
                      <a:pt x="53557" y="117490"/>
                    </a:lnTo>
                    <a:cubicBezTo>
                      <a:pt x="42364" y="112431"/>
                      <a:pt x="32212" y="106725"/>
                      <a:pt x="23622" y="100588"/>
                    </a:cubicBezTo>
                    <a:cubicBezTo>
                      <a:pt x="7874" y="88686"/>
                      <a:pt x="0" y="76313"/>
                      <a:pt x="0" y="63862"/>
                    </a:cubicBezTo>
                    <a:cubicBezTo>
                      <a:pt x="0" y="51078"/>
                      <a:pt x="7874" y="38705"/>
                      <a:pt x="23622" y="27117"/>
                    </a:cubicBezTo>
                    <a:cubicBezTo>
                      <a:pt x="32212" y="20882"/>
                      <a:pt x="42364" y="15235"/>
                      <a:pt x="53557" y="10176"/>
                    </a:cubicBezTo>
                    <a:cubicBezTo>
                      <a:pt x="60390" y="7235"/>
                      <a:pt x="66702" y="4745"/>
                      <a:pt x="72624" y="2352"/>
                    </a:cubicBezTo>
                    <a:lnTo>
                      <a:pt x="78806" y="0"/>
                    </a:lnTo>
                    <a:lnTo>
                      <a:pt x="119934" y="10000"/>
                    </a:lnTo>
                    <a:lnTo>
                      <a:pt x="113752" y="12294"/>
                    </a:lnTo>
                    <a:cubicBezTo>
                      <a:pt x="108156" y="14352"/>
                      <a:pt x="102559" y="16627"/>
                      <a:pt x="97548" y="18921"/>
                    </a:cubicBezTo>
                    <a:cubicBezTo>
                      <a:pt x="87396" y="23549"/>
                      <a:pt x="78806" y="28392"/>
                      <a:pt x="72624" y="33156"/>
                    </a:cubicBezTo>
                    <a:cubicBezTo>
                      <a:pt x="59479" y="42843"/>
                      <a:pt x="52646" y="53254"/>
                      <a:pt x="52646" y="63960"/>
                    </a:cubicBezTo>
                    <a:cubicBezTo>
                      <a:pt x="52646" y="74509"/>
                      <a:pt x="59154" y="84941"/>
                      <a:pt x="72624" y="94725"/>
                    </a:cubicBezTo>
                    <a:cubicBezTo>
                      <a:pt x="79522" y="99784"/>
                      <a:pt x="87787" y="104509"/>
                      <a:pt x="97223" y="108960"/>
                    </a:cubicBezTo>
                    <a:lnTo>
                      <a:pt x="102559" y="111450"/>
                    </a:lnTo>
                    <a:lnTo>
                      <a:pt x="59154" y="119980"/>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750" name="Shape 1750"/>
              <p:cNvSpPr/>
              <p:nvPr/>
            </p:nvSpPr>
            <p:spPr>
              <a:xfrm>
                <a:off x="6173787" y="3078165"/>
                <a:ext cx="663600" cy="2206499"/>
              </a:xfrm>
              <a:custGeom>
                <a:pathLst>
                  <a:path extrusionOk="0" h="120000" w="120000">
                    <a:moveTo>
                      <a:pt x="60780" y="119980"/>
                    </a:moveTo>
                    <a:lnTo>
                      <a:pt x="17375" y="111269"/>
                    </a:lnTo>
                    <a:lnTo>
                      <a:pt x="22711" y="108802"/>
                    </a:lnTo>
                    <a:cubicBezTo>
                      <a:pt x="33188" y="103771"/>
                      <a:pt x="41388" y="99112"/>
                      <a:pt x="46984" y="94551"/>
                    </a:cubicBezTo>
                    <a:cubicBezTo>
                      <a:pt x="60455" y="84783"/>
                      <a:pt x="66963" y="74525"/>
                      <a:pt x="66963" y="63836"/>
                    </a:cubicBezTo>
                    <a:cubicBezTo>
                      <a:pt x="66963" y="53265"/>
                      <a:pt x="60455" y="42890"/>
                      <a:pt x="46984" y="33083"/>
                    </a:cubicBezTo>
                    <a:cubicBezTo>
                      <a:pt x="40086" y="28052"/>
                      <a:pt x="31952" y="23314"/>
                      <a:pt x="22386" y="18871"/>
                    </a:cubicBezTo>
                    <a:cubicBezTo>
                      <a:pt x="17700" y="16913"/>
                      <a:pt x="12169" y="14427"/>
                      <a:pt x="6182" y="12254"/>
                    </a:cubicBezTo>
                    <a:lnTo>
                      <a:pt x="0" y="9983"/>
                    </a:lnTo>
                    <a:lnTo>
                      <a:pt x="40802" y="0"/>
                    </a:lnTo>
                    <a:lnTo>
                      <a:pt x="46984" y="2270"/>
                    </a:lnTo>
                    <a:cubicBezTo>
                      <a:pt x="53232" y="4541"/>
                      <a:pt x="59739" y="7203"/>
                      <a:pt x="66377" y="10179"/>
                    </a:cubicBezTo>
                    <a:cubicBezTo>
                      <a:pt x="77570" y="15230"/>
                      <a:pt x="87722" y="20946"/>
                      <a:pt x="96312" y="27073"/>
                    </a:cubicBezTo>
                    <a:cubicBezTo>
                      <a:pt x="112060" y="38936"/>
                      <a:pt x="119934" y="51308"/>
                      <a:pt x="119934" y="63738"/>
                    </a:cubicBezTo>
                    <a:cubicBezTo>
                      <a:pt x="119934" y="76482"/>
                      <a:pt x="112060" y="88854"/>
                      <a:pt x="96312" y="100404"/>
                    </a:cubicBezTo>
                    <a:cubicBezTo>
                      <a:pt x="87722" y="106629"/>
                      <a:pt x="77570" y="112267"/>
                      <a:pt x="66377" y="117278"/>
                    </a:cubicBezTo>
                    <a:lnTo>
                      <a:pt x="60780" y="119980"/>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751" name="Shape 1751"/>
              <p:cNvSpPr/>
              <p:nvPr/>
            </p:nvSpPr>
            <p:spPr>
              <a:xfrm>
                <a:off x="3365498" y="2876549"/>
                <a:ext cx="3363899" cy="3554400"/>
              </a:xfrm>
              <a:custGeom>
                <a:pathLst>
                  <a:path extrusionOk="0" h="120000" w="120000">
                    <a:moveTo>
                      <a:pt x="100064" y="88332"/>
                    </a:moveTo>
                    <a:cubicBezTo>
                      <a:pt x="98381" y="88028"/>
                      <a:pt x="94746" y="87056"/>
                      <a:pt x="91624" y="86132"/>
                    </a:cubicBezTo>
                    <a:cubicBezTo>
                      <a:pt x="88516" y="85209"/>
                      <a:pt x="85793" y="84419"/>
                      <a:pt x="85793" y="84419"/>
                    </a:cubicBezTo>
                    <a:cubicBezTo>
                      <a:pt x="83082" y="84091"/>
                      <a:pt x="80667" y="83301"/>
                      <a:pt x="78985" y="81830"/>
                    </a:cubicBezTo>
                    <a:cubicBezTo>
                      <a:pt x="77302" y="80409"/>
                      <a:pt x="76249" y="78258"/>
                      <a:pt x="76249" y="75390"/>
                    </a:cubicBezTo>
                    <a:cubicBezTo>
                      <a:pt x="76249" y="75390"/>
                      <a:pt x="76249" y="75390"/>
                      <a:pt x="76249" y="74782"/>
                    </a:cubicBezTo>
                    <a:lnTo>
                      <a:pt x="76249" y="70237"/>
                    </a:lnTo>
                    <a:cubicBezTo>
                      <a:pt x="77636" y="68330"/>
                      <a:pt x="78792" y="65875"/>
                      <a:pt x="79948" y="63299"/>
                    </a:cubicBezTo>
                    <a:cubicBezTo>
                      <a:pt x="81117" y="60723"/>
                      <a:pt x="82363" y="57952"/>
                      <a:pt x="83648" y="55388"/>
                    </a:cubicBezTo>
                    <a:cubicBezTo>
                      <a:pt x="89094" y="52131"/>
                      <a:pt x="91830" y="47647"/>
                      <a:pt x="91830" y="43127"/>
                    </a:cubicBezTo>
                    <a:cubicBezTo>
                      <a:pt x="91830" y="40538"/>
                      <a:pt x="91188" y="38582"/>
                      <a:pt x="89813" y="36674"/>
                    </a:cubicBezTo>
                    <a:cubicBezTo>
                      <a:pt x="89813" y="36565"/>
                      <a:pt x="90019" y="36504"/>
                      <a:pt x="89813" y="26977"/>
                    </a:cubicBezTo>
                    <a:cubicBezTo>
                      <a:pt x="89415" y="12382"/>
                      <a:pt x="76249" y="534"/>
                      <a:pt x="60757" y="230"/>
                    </a:cubicBezTo>
                    <a:cubicBezTo>
                      <a:pt x="44816" y="0"/>
                      <a:pt x="30995" y="11884"/>
                      <a:pt x="29890" y="26977"/>
                    </a:cubicBezTo>
                    <a:cubicBezTo>
                      <a:pt x="29890" y="26977"/>
                      <a:pt x="29890" y="26977"/>
                      <a:pt x="29890" y="28216"/>
                    </a:cubicBezTo>
                    <a:lnTo>
                      <a:pt x="29890" y="36674"/>
                    </a:lnTo>
                    <a:cubicBezTo>
                      <a:pt x="28516" y="38582"/>
                      <a:pt x="27874" y="40611"/>
                      <a:pt x="27874" y="43127"/>
                    </a:cubicBezTo>
                    <a:cubicBezTo>
                      <a:pt x="27874" y="47647"/>
                      <a:pt x="31252" y="52131"/>
                      <a:pt x="36056" y="55388"/>
                    </a:cubicBezTo>
                    <a:cubicBezTo>
                      <a:pt x="37405" y="57952"/>
                      <a:pt x="38587" y="60723"/>
                      <a:pt x="39755" y="63299"/>
                    </a:cubicBezTo>
                    <a:cubicBezTo>
                      <a:pt x="40899" y="65875"/>
                      <a:pt x="42145" y="68330"/>
                      <a:pt x="43455" y="70237"/>
                    </a:cubicBezTo>
                    <a:cubicBezTo>
                      <a:pt x="43776" y="71222"/>
                      <a:pt x="43956" y="72024"/>
                      <a:pt x="44097" y="72741"/>
                    </a:cubicBezTo>
                    <a:cubicBezTo>
                      <a:pt x="44213" y="73482"/>
                      <a:pt x="44213" y="74150"/>
                      <a:pt x="44213" y="74782"/>
                    </a:cubicBezTo>
                    <a:cubicBezTo>
                      <a:pt x="44213" y="74782"/>
                      <a:pt x="44213" y="74782"/>
                      <a:pt x="44213" y="75390"/>
                    </a:cubicBezTo>
                    <a:cubicBezTo>
                      <a:pt x="44213" y="81223"/>
                      <a:pt x="40141" y="83787"/>
                      <a:pt x="33988" y="84419"/>
                    </a:cubicBezTo>
                    <a:cubicBezTo>
                      <a:pt x="33988" y="84419"/>
                      <a:pt x="31252" y="85196"/>
                      <a:pt x="28143" y="86132"/>
                    </a:cubicBezTo>
                    <a:cubicBezTo>
                      <a:pt x="24958" y="87044"/>
                      <a:pt x="21387" y="87955"/>
                      <a:pt x="19717" y="88332"/>
                    </a:cubicBezTo>
                    <a:cubicBezTo>
                      <a:pt x="13872" y="89608"/>
                      <a:pt x="9004" y="92876"/>
                      <a:pt x="5510" y="97178"/>
                    </a:cubicBezTo>
                    <a:cubicBezTo>
                      <a:pt x="1991" y="101529"/>
                      <a:pt x="0" y="107046"/>
                      <a:pt x="0" y="112878"/>
                    </a:cubicBezTo>
                    <a:cubicBezTo>
                      <a:pt x="0" y="112878"/>
                      <a:pt x="0" y="112878"/>
                      <a:pt x="0" y="113790"/>
                    </a:cubicBezTo>
                    <a:lnTo>
                      <a:pt x="0" y="119987"/>
                    </a:lnTo>
                    <a:cubicBezTo>
                      <a:pt x="0" y="119987"/>
                      <a:pt x="0" y="119987"/>
                      <a:pt x="14977" y="119987"/>
                    </a:cubicBezTo>
                    <a:lnTo>
                      <a:pt x="119987" y="119987"/>
                    </a:lnTo>
                    <a:cubicBezTo>
                      <a:pt x="119987" y="119987"/>
                      <a:pt x="119987" y="119987"/>
                      <a:pt x="119987" y="112878"/>
                    </a:cubicBezTo>
                    <a:cubicBezTo>
                      <a:pt x="119845" y="101286"/>
                      <a:pt x="111663" y="90920"/>
                      <a:pt x="100064" y="88332"/>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Shape 1756"/>
          <p:cNvSpPr txBox="1"/>
          <p:nvPr>
            <p:ph type="ctrTitle"/>
          </p:nvPr>
        </p:nvSpPr>
        <p:spPr>
          <a:xfrm>
            <a:off x="798489" y="0"/>
            <a:ext cx="11390333" cy="68580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6400" u="none" cap="none" strike="noStrike">
                <a:solidFill>
                  <a:schemeClr val="lt1"/>
                </a:solidFill>
                <a:latin typeface="Arial"/>
                <a:ea typeface="Arial"/>
                <a:cs typeface="Arial"/>
                <a:sym typeface="Arial"/>
              </a:rPr>
              <a:t>So what’s next?</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0" name="Shape 1760"/>
        <p:cNvGrpSpPr/>
        <p:nvPr/>
      </p:nvGrpSpPr>
      <p:grpSpPr>
        <a:xfrm>
          <a:off x="0" y="0"/>
          <a:ext cx="0" cy="0"/>
          <a:chOff x="0" y="0"/>
          <a:chExt cx="0" cy="0"/>
        </a:xfrm>
      </p:grpSpPr>
      <p:sp>
        <p:nvSpPr>
          <p:cNvPr id="1761" name="Shape 1761"/>
          <p:cNvSpPr txBox="1"/>
          <p:nvPr>
            <p:ph type="title"/>
          </p:nvPr>
        </p:nvSpPr>
        <p:spPr>
          <a:xfrm>
            <a:off x="571500" y="63500"/>
            <a:ext cx="11045951" cy="990119"/>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accent1"/>
                </a:solidFill>
                <a:latin typeface="Arial"/>
                <a:ea typeface="Arial"/>
                <a:cs typeface="Arial"/>
                <a:sym typeface="Arial"/>
              </a:rPr>
              <a:t>What We Have Heard – Top Strategies for Business Leaders</a:t>
            </a:r>
          </a:p>
        </p:txBody>
      </p:sp>
      <p:sp>
        <p:nvSpPr>
          <p:cNvPr id="1762" name="Shape 1762"/>
          <p:cNvSpPr txBox="1"/>
          <p:nvPr>
            <p:ph idx="1" type="body"/>
          </p:nvPr>
        </p:nvSpPr>
        <p:spPr>
          <a:xfrm>
            <a:off x="571500" y="1081137"/>
            <a:ext cx="11046140" cy="32316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100000"/>
              <a:buFont typeface="Arial"/>
              <a:buChar char="​"/>
            </a:pPr>
            <a:r>
              <a:rPr b="0" i="0" lang="en-US" sz="2100" u="none" cap="none" strike="noStrike">
                <a:solidFill>
                  <a:schemeClr val="accent2"/>
                </a:solidFill>
                <a:latin typeface="Arial"/>
                <a:ea typeface="Arial"/>
                <a:cs typeface="Arial"/>
                <a:sym typeface="Arial"/>
              </a:rPr>
              <a:t>Near term goals (12 – 24 months)</a:t>
            </a:r>
          </a:p>
        </p:txBody>
      </p:sp>
      <p:sp>
        <p:nvSpPr>
          <p:cNvPr id="1763" name="Shape 1763"/>
          <p:cNvSpPr txBox="1"/>
          <p:nvPr>
            <p:ph idx="11" type="ftr"/>
          </p:nvPr>
        </p:nvSpPr>
        <p:spPr>
          <a:xfrm>
            <a:off x="577850" y="6529171"/>
            <a:ext cx="10587081" cy="181067"/>
          </a:xfrm>
          <a:prstGeom prst="rect">
            <a:avLst/>
          </a:prstGeom>
          <a:noFill/>
          <a:ln>
            <a:noFill/>
          </a:ln>
        </p:spPr>
        <p:txBody>
          <a:bodyPr anchorCtr="0" anchor="t" bIns="0" lIns="0" rIns="0" tIns="0">
            <a:noAutofit/>
          </a:bodyPr>
          <a:lstStyle/>
          <a:p>
            <a:pPr indent="0" lvl="0" marL="0" marR="0" rtl="0" algn="l">
              <a:spcBef>
                <a:spcPts val="0"/>
              </a:spcBef>
              <a:spcAft>
                <a:spcPts val="0"/>
              </a:spcAft>
              <a:buSzPct val="25000"/>
              <a:buNone/>
            </a:pPr>
            <a:r>
              <a:rPr lang="en-US" sz="1400">
                <a:solidFill>
                  <a:schemeClr val="lt1"/>
                </a:solidFill>
                <a:latin typeface="Arial"/>
                <a:ea typeface="Arial"/>
                <a:cs typeface="Arial"/>
                <a:sym typeface="Arial"/>
              </a:rPr>
              <a:t>Source: YouGov Survey on behalf of Salesforce. Feb 2017</a:t>
            </a:r>
          </a:p>
        </p:txBody>
      </p:sp>
      <p:pic>
        <p:nvPicPr>
          <p:cNvPr id="1764" name="Shape 1764"/>
          <p:cNvPicPr preferRelativeResize="0"/>
          <p:nvPr/>
        </p:nvPicPr>
        <p:blipFill rotWithShape="1">
          <a:blip r:embed="rId3">
            <a:alphaModFix/>
          </a:blip>
          <a:srcRect b="0" l="0" r="0" t="0"/>
          <a:stretch/>
        </p:blipFill>
        <p:spPr>
          <a:xfrm>
            <a:off x="1370933" y="1673559"/>
            <a:ext cx="10955338" cy="4559300"/>
          </a:xfrm>
          <a:prstGeom prst="rect">
            <a:avLst/>
          </a:prstGeom>
          <a:noFill/>
          <a:ln>
            <a:noFill/>
          </a:ln>
        </p:spPr>
      </p:pic>
      <p:sp>
        <p:nvSpPr>
          <p:cNvPr id="1765" name="Shape 1765"/>
          <p:cNvSpPr txBox="1"/>
          <p:nvPr/>
        </p:nvSpPr>
        <p:spPr>
          <a:xfrm>
            <a:off x="1683472" y="2060618"/>
            <a:ext cx="2465740"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600">
                <a:solidFill>
                  <a:srgbClr val="F2F2F2"/>
                </a:solidFill>
                <a:latin typeface="Arial"/>
                <a:ea typeface="Arial"/>
                <a:cs typeface="Arial"/>
                <a:sym typeface="Arial"/>
              </a:rPr>
              <a:t>Technology Innovation</a:t>
            </a:r>
          </a:p>
        </p:txBody>
      </p:sp>
      <p:sp>
        <p:nvSpPr>
          <p:cNvPr id="1766" name="Shape 1766"/>
          <p:cNvSpPr txBox="1"/>
          <p:nvPr/>
        </p:nvSpPr>
        <p:spPr>
          <a:xfrm>
            <a:off x="1683472" y="2552153"/>
            <a:ext cx="2185213"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600">
                <a:solidFill>
                  <a:srgbClr val="F2F2F2"/>
                </a:solidFill>
                <a:latin typeface="Arial"/>
                <a:ea typeface="Arial"/>
                <a:cs typeface="Arial"/>
                <a:sym typeface="Arial"/>
              </a:rPr>
              <a:t>Customer Retention</a:t>
            </a:r>
          </a:p>
        </p:txBody>
      </p:sp>
      <p:sp>
        <p:nvSpPr>
          <p:cNvPr id="1767" name="Shape 1767"/>
          <p:cNvSpPr txBox="1"/>
          <p:nvPr/>
        </p:nvSpPr>
        <p:spPr>
          <a:xfrm>
            <a:off x="1683472" y="3043689"/>
            <a:ext cx="1694694"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600">
                <a:solidFill>
                  <a:srgbClr val="F2F2F2"/>
                </a:solidFill>
                <a:latin typeface="Arial"/>
                <a:ea typeface="Arial"/>
                <a:cs typeface="Arial"/>
                <a:sym typeface="Arial"/>
              </a:rPr>
              <a:t>Cost Reduction</a:t>
            </a:r>
          </a:p>
        </p:txBody>
      </p:sp>
      <p:sp>
        <p:nvSpPr>
          <p:cNvPr id="1768" name="Shape 1768"/>
          <p:cNvSpPr txBox="1"/>
          <p:nvPr/>
        </p:nvSpPr>
        <p:spPr>
          <a:xfrm>
            <a:off x="1683472" y="3535223"/>
            <a:ext cx="3554177"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600">
                <a:solidFill>
                  <a:srgbClr val="F2F2F2"/>
                </a:solidFill>
                <a:latin typeface="Arial"/>
                <a:ea typeface="Arial"/>
                <a:cs typeface="Arial"/>
                <a:sym typeface="Arial"/>
              </a:rPr>
              <a:t>Improve Product / Service Quality</a:t>
            </a:r>
          </a:p>
        </p:txBody>
      </p:sp>
      <p:sp>
        <p:nvSpPr>
          <p:cNvPr id="1769" name="Shape 1769"/>
          <p:cNvSpPr txBox="1"/>
          <p:nvPr/>
        </p:nvSpPr>
        <p:spPr>
          <a:xfrm>
            <a:off x="1683472" y="4026758"/>
            <a:ext cx="3751347"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600">
                <a:solidFill>
                  <a:srgbClr val="F2F2F2"/>
                </a:solidFill>
                <a:latin typeface="Arial"/>
                <a:ea typeface="Arial"/>
                <a:cs typeface="Arial"/>
                <a:sym typeface="Arial"/>
              </a:rPr>
              <a:t>Grow Number of Customers / Leads</a:t>
            </a:r>
          </a:p>
        </p:txBody>
      </p:sp>
      <p:sp>
        <p:nvSpPr>
          <p:cNvPr id="1770" name="Shape 1770"/>
          <p:cNvSpPr txBox="1"/>
          <p:nvPr/>
        </p:nvSpPr>
        <p:spPr>
          <a:xfrm>
            <a:off x="1683472" y="4518294"/>
            <a:ext cx="2491388"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600">
                <a:solidFill>
                  <a:srgbClr val="F2F2F2"/>
                </a:solidFill>
                <a:latin typeface="Arial"/>
                <a:ea typeface="Arial"/>
                <a:cs typeface="Arial"/>
                <a:sym typeface="Arial"/>
              </a:rPr>
              <a:t>Organisational Stability</a:t>
            </a:r>
          </a:p>
        </p:txBody>
      </p:sp>
      <p:sp>
        <p:nvSpPr>
          <p:cNvPr id="1771" name="Shape 1771"/>
          <p:cNvSpPr txBox="1"/>
          <p:nvPr/>
        </p:nvSpPr>
        <p:spPr>
          <a:xfrm>
            <a:off x="1683472" y="5009828"/>
            <a:ext cx="1848582"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600">
                <a:solidFill>
                  <a:srgbClr val="F2F2F2"/>
                </a:solidFill>
                <a:latin typeface="Arial"/>
                <a:ea typeface="Arial"/>
                <a:cs typeface="Arial"/>
                <a:sym typeface="Arial"/>
              </a:rPr>
              <a:t>Talent Attraction</a:t>
            </a:r>
          </a:p>
        </p:txBody>
      </p:sp>
      <p:sp>
        <p:nvSpPr>
          <p:cNvPr id="1772" name="Shape 1772"/>
          <p:cNvSpPr txBox="1"/>
          <p:nvPr/>
        </p:nvSpPr>
        <p:spPr>
          <a:xfrm>
            <a:off x="1683472" y="5501367"/>
            <a:ext cx="1832552" cy="33855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600">
                <a:solidFill>
                  <a:srgbClr val="F2F2F2"/>
                </a:solidFill>
                <a:latin typeface="Arial"/>
                <a:ea typeface="Arial"/>
                <a:cs typeface="Arial"/>
                <a:sym typeface="Arial"/>
              </a:rPr>
              <a:t>Talent Retention</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Shape 1777"/>
          <p:cNvSpPr txBox="1"/>
          <p:nvPr>
            <p:ph type="title"/>
          </p:nvPr>
        </p:nvSpPr>
        <p:spPr>
          <a:xfrm>
            <a:off x="571500" y="63500"/>
            <a:ext cx="11045951" cy="990119"/>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accent1"/>
                </a:solidFill>
                <a:latin typeface="Arial"/>
                <a:ea typeface="Arial"/>
                <a:cs typeface="Arial"/>
                <a:sym typeface="Arial"/>
              </a:rPr>
              <a:t>Strategic Priorities for Asian Emerging Markets</a:t>
            </a:r>
          </a:p>
        </p:txBody>
      </p:sp>
      <p:graphicFrame>
        <p:nvGraphicFramePr>
          <p:cNvPr id="1778" name="Shape 1778"/>
          <p:cNvGraphicFramePr/>
          <p:nvPr/>
        </p:nvGraphicFramePr>
        <p:xfrm>
          <a:off x="571500" y="1763713"/>
          <a:ext cx="3000000" cy="3000000"/>
        </p:xfrm>
        <a:graphic>
          <a:graphicData uri="http://schemas.openxmlformats.org/drawingml/2006/table">
            <a:tbl>
              <a:tblPr bandRow="1" firstRow="1">
                <a:noFill/>
                <a:tableStyleId>{0FDBE5E9-88A6-422F-B591-494262CC5B59}</a:tableStyleId>
              </a:tblPr>
              <a:tblGrid>
                <a:gridCol w="3820200"/>
                <a:gridCol w="1403800"/>
                <a:gridCol w="1339400"/>
              </a:tblGrid>
              <a:tr h="704050">
                <a:tc>
                  <a:txBody>
                    <a:bodyPr>
                      <a:noAutofit/>
                    </a:bodyPr>
                    <a:lstStyle/>
                    <a:p>
                      <a:pPr indent="0" lvl="0" marL="0" marR="0" rtl="0" algn="ctr">
                        <a:spcBef>
                          <a:spcPts val="0"/>
                        </a:spcBef>
                        <a:buClr>
                          <a:schemeClr val="lt1"/>
                        </a:buClr>
                        <a:buSzPct val="25000"/>
                        <a:buFont typeface="Arial"/>
                        <a:buNone/>
                      </a:pPr>
                      <a:r>
                        <a:rPr b="1" i="0" lang="en-US" sz="1400" u="none" cap="none" strike="noStrike">
                          <a:solidFill>
                            <a:schemeClr val="lt1"/>
                          </a:solidFill>
                          <a:latin typeface="Arial"/>
                          <a:ea typeface="Arial"/>
                          <a:cs typeface="Arial"/>
                          <a:sym typeface="Arial"/>
                        </a:rPr>
                        <a:t>Key attributes comparison</a:t>
                      </a:r>
                    </a:p>
                  </a:txBody>
                  <a:tcPr marT="6350" marB="0" marR="6350" marL="6350" anchor="ctr"/>
                </a:tc>
                <a:tc>
                  <a:txBody>
                    <a:bodyPr>
                      <a:noAutofit/>
                    </a:bodyPr>
                    <a:lstStyle/>
                    <a:p>
                      <a:pPr indent="0" lvl="0" marL="0" marR="0" rtl="0" algn="ctr">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Emerging </a:t>
                      </a:r>
                    </a:p>
                    <a:p>
                      <a:pPr indent="0" lvl="0" marL="0" marR="0" rtl="0" algn="ctr">
                        <a:spcBef>
                          <a:spcPts val="0"/>
                        </a:spcBef>
                        <a:buClr>
                          <a:schemeClr val="lt1"/>
                        </a:buClr>
                        <a:buSzPct val="25000"/>
                        <a:buFont typeface="Arial"/>
                        <a:buNone/>
                      </a:pPr>
                      <a:r>
                        <a:rPr b="1" i="0" lang="en-US" sz="1400" u="none" cap="none" strike="noStrike">
                          <a:solidFill>
                            <a:schemeClr val="lt1"/>
                          </a:solidFill>
                          <a:latin typeface="Arial"/>
                          <a:ea typeface="Arial"/>
                          <a:cs typeface="Arial"/>
                          <a:sym typeface="Arial"/>
                        </a:rPr>
                        <a:t>markets</a:t>
                      </a:r>
                    </a:p>
                  </a:txBody>
                  <a:tcPr marT="6350" marB="0" marR="6350" marL="6350" anchor="ctr"/>
                </a:tc>
                <a:tc>
                  <a:txBody>
                    <a:bodyPr>
                      <a:noAutofit/>
                    </a:bodyPr>
                    <a:lstStyle/>
                    <a:p>
                      <a:pPr indent="0" lvl="0" marL="0" marR="0" rtl="0" algn="ctr">
                        <a:spcBef>
                          <a:spcPts val="0"/>
                        </a:spcBef>
                        <a:spcAft>
                          <a:spcPts val="0"/>
                        </a:spcAft>
                        <a:buClr>
                          <a:schemeClr val="lt1"/>
                        </a:buClr>
                        <a:buSzPct val="25000"/>
                        <a:buFont typeface="Arial"/>
                        <a:buNone/>
                      </a:pPr>
                      <a:r>
                        <a:rPr b="1" lang="en-US" sz="1400" u="none" cap="none" strike="noStrike">
                          <a:solidFill>
                            <a:schemeClr val="lt1"/>
                          </a:solidFill>
                        </a:rPr>
                        <a:t>Developed</a:t>
                      </a:r>
                    </a:p>
                    <a:p>
                      <a:pPr indent="0" lvl="0" marL="0" marR="0" rtl="0" algn="ctr">
                        <a:spcBef>
                          <a:spcPts val="0"/>
                        </a:spcBef>
                        <a:buClr>
                          <a:schemeClr val="lt1"/>
                        </a:buClr>
                        <a:buSzPct val="25000"/>
                        <a:buFont typeface="Arial"/>
                        <a:buNone/>
                      </a:pPr>
                      <a:r>
                        <a:rPr b="1" lang="en-US" sz="1400" u="none" cap="none" strike="noStrike">
                          <a:solidFill>
                            <a:schemeClr val="lt1"/>
                          </a:solidFill>
                        </a:rPr>
                        <a:t> markets</a:t>
                      </a:r>
                    </a:p>
                  </a:txBody>
                  <a:tcPr marT="6350" marB="0" marR="6350" marL="6350" anchor="ctr"/>
                </a:tc>
              </a:tr>
              <a:tr h="704050">
                <a:tc>
                  <a:txBody>
                    <a:bodyPr>
                      <a:noAutofit/>
                    </a:bodyPr>
                    <a:lstStyle/>
                    <a:p>
                      <a:pPr indent="0" lvl="0" marL="139700" marR="0" rtl="0" algn="l">
                        <a:spcBef>
                          <a:spcPts val="0"/>
                        </a:spcBef>
                        <a:buClr>
                          <a:srgbClr val="5C646A"/>
                        </a:buClr>
                        <a:buSzPct val="25000"/>
                        <a:buFont typeface="Arial"/>
                        <a:buNone/>
                      </a:pPr>
                      <a:r>
                        <a:rPr lang="en-US" sz="1400" u="none" cap="none" strike="noStrike">
                          <a:solidFill>
                            <a:srgbClr val="5C646A"/>
                          </a:solidFill>
                          <a:latin typeface="Arial"/>
                          <a:ea typeface="Arial"/>
                          <a:cs typeface="Arial"/>
                          <a:sym typeface="Arial"/>
                        </a:rPr>
                        <a:t>Technology innovation has changed the way my company operates in a positive manner</a:t>
                      </a:r>
                    </a:p>
                  </a:txBody>
                  <a:tcPr marT="6350" marB="0" marR="6350" marL="6350" anchor="ctr"/>
                </a:tc>
                <a:tc>
                  <a:txBody>
                    <a:bodyPr>
                      <a:noAutofit/>
                    </a:bodyPr>
                    <a:lstStyle/>
                    <a:p>
                      <a:pPr indent="0" lvl="0" marL="0" marR="0" rtl="0" algn="ctr">
                        <a:spcBef>
                          <a:spcPts val="0"/>
                        </a:spcBef>
                        <a:buClr>
                          <a:srgbClr val="5C646A"/>
                        </a:buClr>
                        <a:buSzPct val="25000"/>
                        <a:buFont typeface="Arial"/>
                        <a:buNone/>
                      </a:pPr>
                      <a:r>
                        <a:rPr b="1" lang="en-US" sz="2000" u="none" cap="none" strike="noStrike">
                          <a:solidFill>
                            <a:srgbClr val="5C646A"/>
                          </a:solidFill>
                          <a:latin typeface="Arial"/>
                          <a:ea typeface="Arial"/>
                          <a:cs typeface="Arial"/>
                          <a:sym typeface="Arial"/>
                        </a:rPr>
                        <a:t>79%</a:t>
                      </a:r>
                    </a:p>
                  </a:txBody>
                  <a:tcPr marT="6350" marB="0" marR="6350" marL="6350" anchor="ctr"/>
                </a:tc>
                <a:tc>
                  <a:txBody>
                    <a:bodyPr>
                      <a:noAutofit/>
                    </a:bodyPr>
                    <a:lstStyle/>
                    <a:p>
                      <a:pPr indent="0" lvl="0" marL="0" marR="0" rtl="0" algn="ctr">
                        <a:spcBef>
                          <a:spcPts val="0"/>
                        </a:spcBef>
                        <a:buClr>
                          <a:srgbClr val="5C646A"/>
                        </a:buClr>
                        <a:buSzPct val="25000"/>
                        <a:buFont typeface="Arial"/>
                        <a:buNone/>
                      </a:pPr>
                      <a:r>
                        <a:rPr b="1" lang="en-US" sz="2000" u="none" cap="none" strike="noStrike">
                          <a:solidFill>
                            <a:srgbClr val="5C646A"/>
                          </a:solidFill>
                          <a:latin typeface="Arial"/>
                          <a:ea typeface="Arial"/>
                          <a:cs typeface="Arial"/>
                          <a:sym typeface="Arial"/>
                        </a:rPr>
                        <a:t>73%</a:t>
                      </a:r>
                    </a:p>
                  </a:txBody>
                  <a:tcPr marT="6350" marB="0" marR="6350" marL="6350" anchor="ctr"/>
                </a:tc>
              </a:tr>
              <a:tr h="704050">
                <a:tc>
                  <a:txBody>
                    <a:bodyPr>
                      <a:noAutofit/>
                    </a:bodyPr>
                    <a:lstStyle/>
                    <a:p>
                      <a:pPr indent="-1587" lvl="0" marL="179388" marR="0" rtl="0" algn="l">
                        <a:spcBef>
                          <a:spcPts val="0"/>
                        </a:spcBef>
                        <a:buClr>
                          <a:srgbClr val="5C646A"/>
                        </a:buClr>
                        <a:buSzPct val="25000"/>
                        <a:buFont typeface="Arial"/>
                        <a:buNone/>
                      </a:pPr>
                      <a:r>
                        <a:rPr lang="en-US" sz="1400" u="none" cap="none" strike="noStrike">
                          <a:solidFill>
                            <a:srgbClr val="5C646A"/>
                          </a:solidFill>
                          <a:latin typeface="Arial"/>
                          <a:ea typeface="Arial"/>
                          <a:cs typeface="Arial"/>
                          <a:sym typeface="Arial"/>
                        </a:rPr>
                        <a:t>Technology innovation is the top priority in the next 12-24 months</a:t>
                      </a:r>
                    </a:p>
                  </a:txBody>
                  <a:tcPr marT="6350" marB="0" marR="6350" marL="6350" anchor="ctr"/>
                </a:tc>
                <a:tc>
                  <a:txBody>
                    <a:bodyPr>
                      <a:noAutofit/>
                    </a:bodyPr>
                    <a:lstStyle/>
                    <a:p>
                      <a:pPr indent="0" lvl="0" marL="0" marR="0" rtl="0" algn="ctr">
                        <a:spcBef>
                          <a:spcPts val="0"/>
                        </a:spcBef>
                        <a:buClr>
                          <a:srgbClr val="5C646A"/>
                        </a:buClr>
                        <a:buSzPct val="25000"/>
                        <a:buFont typeface="Arial"/>
                        <a:buNone/>
                      </a:pPr>
                      <a:r>
                        <a:rPr b="1" lang="en-US" sz="2000" u="none" cap="none" strike="noStrike">
                          <a:solidFill>
                            <a:srgbClr val="5C646A"/>
                          </a:solidFill>
                          <a:latin typeface="Arial"/>
                          <a:ea typeface="Arial"/>
                          <a:cs typeface="Arial"/>
                          <a:sym typeface="Arial"/>
                        </a:rPr>
                        <a:t>65%</a:t>
                      </a:r>
                    </a:p>
                  </a:txBody>
                  <a:tcPr marT="6350" marB="0" marR="6350" marL="6350" anchor="ctr"/>
                </a:tc>
                <a:tc>
                  <a:txBody>
                    <a:bodyPr>
                      <a:noAutofit/>
                    </a:bodyPr>
                    <a:lstStyle/>
                    <a:p>
                      <a:pPr indent="0" lvl="0" marL="0" marR="0" rtl="0" algn="ctr">
                        <a:spcBef>
                          <a:spcPts val="0"/>
                        </a:spcBef>
                        <a:buClr>
                          <a:srgbClr val="5C646A"/>
                        </a:buClr>
                        <a:buSzPct val="25000"/>
                        <a:buFont typeface="Arial"/>
                        <a:buNone/>
                      </a:pPr>
                      <a:r>
                        <a:rPr b="1" lang="en-US" sz="2000" u="none" cap="none" strike="noStrike">
                          <a:solidFill>
                            <a:srgbClr val="5C646A"/>
                          </a:solidFill>
                          <a:latin typeface="Arial"/>
                          <a:ea typeface="Arial"/>
                          <a:cs typeface="Arial"/>
                          <a:sym typeface="Arial"/>
                        </a:rPr>
                        <a:t>51%</a:t>
                      </a:r>
                    </a:p>
                  </a:txBody>
                  <a:tcPr marT="6350" marB="0" marR="6350" marL="6350" anchor="ctr"/>
                </a:tc>
              </a:tr>
              <a:tr h="704050">
                <a:tc>
                  <a:txBody>
                    <a:bodyPr>
                      <a:noAutofit/>
                    </a:bodyPr>
                    <a:lstStyle/>
                    <a:p>
                      <a:pPr indent="-1587" lvl="0" marL="179388" marR="0" rtl="0" algn="l">
                        <a:spcBef>
                          <a:spcPts val="0"/>
                        </a:spcBef>
                        <a:buClr>
                          <a:srgbClr val="5C646A"/>
                        </a:buClr>
                        <a:buSzPct val="25000"/>
                        <a:buFont typeface="Arial"/>
                        <a:buNone/>
                      </a:pPr>
                      <a:r>
                        <a:rPr lang="en-US" sz="1400" u="none" cap="none" strike="noStrike">
                          <a:solidFill>
                            <a:srgbClr val="5C646A"/>
                          </a:solidFill>
                          <a:latin typeface="Arial"/>
                          <a:ea typeface="Arial"/>
                          <a:cs typeface="Arial"/>
                          <a:sym typeface="Arial"/>
                        </a:rPr>
                        <a:t>Technology innovation is most valuable in creating better customer support</a:t>
                      </a:r>
                    </a:p>
                  </a:txBody>
                  <a:tcPr marT="6350" marB="0" marR="6350" marL="6350" anchor="ctr"/>
                </a:tc>
                <a:tc>
                  <a:txBody>
                    <a:bodyPr>
                      <a:noAutofit/>
                    </a:bodyPr>
                    <a:lstStyle/>
                    <a:p>
                      <a:pPr indent="0" lvl="0" marL="0" marR="0" rtl="0" algn="ctr">
                        <a:spcBef>
                          <a:spcPts val="0"/>
                        </a:spcBef>
                        <a:buClr>
                          <a:srgbClr val="5C646A"/>
                        </a:buClr>
                        <a:buSzPct val="25000"/>
                        <a:buFont typeface="Arial"/>
                        <a:buNone/>
                      </a:pPr>
                      <a:r>
                        <a:rPr b="1" lang="en-US" sz="2000" u="none" cap="none" strike="noStrike">
                          <a:solidFill>
                            <a:srgbClr val="5C646A"/>
                          </a:solidFill>
                          <a:latin typeface="Arial"/>
                          <a:ea typeface="Arial"/>
                          <a:cs typeface="Arial"/>
                          <a:sym typeface="Arial"/>
                        </a:rPr>
                        <a:t>42%</a:t>
                      </a:r>
                    </a:p>
                  </a:txBody>
                  <a:tcPr marT="6350" marB="0" marR="6350" marL="6350" anchor="ctr"/>
                </a:tc>
                <a:tc>
                  <a:txBody>
                    <a:bodyPr>
                      <a:noAutofit/>
                    </a:bodyPr>
                    <a:lstStyle/>
                    <a:p>
                      <a:pPr indent="0" lvl="0" marL="0" marR="0" rtl="0" algn="ctr">
                        <a:spcBef>
                          <a:spcPts val="0"/>
                        </a:spcBef>
                        <a:buClr>
                          <a:srgbClr val="5C646A"/>
                        </a:buClr>
                        <a:buSzPct val="25000"/>
                        <a:buFont typeface="Arial"/>
                        <a:buNone/>
                      </a:pPr>
                      <a:r>
                        <a:rPr b="1" lang="en-US" sz="2000" u="none" cap="none" strike="noStrike">
                          <a:solidFill>
                            <a:srgbClr val="5C646A"/>
                          </a:solidFill>
                          <a:latin typeface="Arial"/>
                          <a:ea typeface="Arial"/>
                          <a:cs typeface="Arial"/>
                          <a:sym typeface="Arial"/>
                        </a:rPr>
                        <a:t>31%</a:t>
                      </a:r>
                    </a:p>
                  </a:txBody>
                  <a:tcPr marT="6350" marB="0" marR="6350" marL="6350" anchor="ctr"/>
                </a:tc>
              </a:tr>
              <a:tr h="704050">
                <a:tc>
                  <a:txBody>
                    <a:bodyPr>
                      <a:noAutofit/>
                    </a:bodyPr>
                    <a:lstStyle/>
                    <a:p>
                      <a:pPr indent="-1587" lvl="0" marL="179388" marR="0" rtl="0" algn="l">
                        <a:spcBef>
                          <a:spcPts val="0"/>
                        </a:spcBef>
                        <a:buClr>
                          <a:srgbClr val="5C646A"/>
                        </a:buClr>
                        <a:buSzPct val="25000"/>
                        <a:buFont typeface="Arial"/>
                        <a:buNone/>
                      </a:pPr>
                      <a:r>
                        <a:rPr lang="en-US" sz="1400" u="none" cap="none" strike="noStrike">
                          <a:solidFill>
                            <a:srgbClr val="5C646A"/>
                          </a:solidFill>
                          <a:latin typeface="Arial"/>
                          <a:ea typeface="Arial"/>
                          <a:cs typeface="Arial"/>
                          <a:sym typeface="Arial"/>
                        </a:rPr>
                        <a:t>Adoption of CRM system</a:t>
                      </a:r>
                    </a:p>
                  </a:txBody>
                  <a:tcPr marT="6350" marB="0" marR="6350" marL="6350" anchor="ctr"/>
                </a:tc>
                <a:tc>
                  <a:txBody>
                    <a:bodyPr>
                      <a:noAutofit/>
                    </a:bodyPr>
                    <a:lstStyle/>
                    <a:p>
                      <a:pPr indent="0" lvl="0" marL="0" marR="0" rtl="0" algn="ctr">
                        <a:spcBef>
                          <a:spcPts val="0"/>
                        </a:spcBef>
                        <a:buClr>
                          <a:srgbClr val="5C646A"/>
                        </a:buClr>
                        <a:buSzPct val="25000"/>
                        <a:buFont typeface="Arial"/>
                        <a:buNone/>
                      </a:pPr>
                      <a:r>
                        <a:rPr b="1" lang="en-US" sz="2000" u="none" cap="none" strike="noStrike">
                          <a:solidFill>
                            <a:srgbClr val="5C646A"/>
                          </a:solidFill>
                          <a:latin typeface="Arial"/>
                          <a:ea typeface="Arial"/>
                          <a:cs typeface="Arial"/>
                          <a:sym typeface="Arial"/>
                        </a:rPr>
                        <a:t>51%</a:t>
                      </a:r>
                    </a:p>
                  </a:txBody>
                  <a:tcPr marT="6350" marB="0" marR="6350" marL="6350" anchor="ctr"/>
                </a:tc>
                <a:tc>
                  <a:txBody>
                    <a:bodyPr>
                      <a:noAutofit/>
                    </a:bodyPr>
                    <a:lstStyle/>
                    <a:p>
                      <a:pPr indent="0" lvl="0" marL="0" marR="0" rtl="0" algn="ctr">
                        <a:spcBef>
                          <a:spcPts val="0"/>
                        </a:spcBef>
                        <a:buClr>
                          <a:srgbClr val="5C646A"/>
                        </a:buClr>
                        <a:buSzPct val="25000"/>
                        <a:buFont typeface="Arial"/>
                        <a:buNone/>
                      </a:pPr>
                      <a:r>
                        <a:rPr b="1" lang="en-US" sz="2000" u="none" cap="none" strike="noStrike">
                          <a:solidFill>
                            <a:srgbClr val="5C646A"/>
                          </a:solidFill>
                          <a:latin typeface="Arial"/>
                          <a:ea typeface="Arial"/>
                          <a:cs typeface="Arial"/>
                          <a:sym typeface="Arial"/>
                        </a:rPr>
                        <a:t>34%</a:t>
                      </a:r>
                    </a:p>
                  </a:txBody>
                  <a:tcPr marT="6350" marB="0" marR="6350" marL="6350" anchor="ctr"/>
                </a:tc>
              </a:tr>
              <a:tr h="704050">
                <a:tc>
                  <a:txBody>
                    <a:bodyPr>
                      <a:noAutofit/>
                    </a:bodyPr>
                    <a:lstStyle/>
                    <a:p>
                      <a:pPr indent="-1587" lvl="0" marL="179388" marR="0" rtl="0" algn="l">
                        <a:spcBef>
                          <a:spcPts val="0"/>
                        </a:spcBef>
                        <a:buClr>
                          <a:srgbClr val="5C646A"/>
                        </a:buClr>
                        <a:buSzPct val="25000"/>
                        <a:buFont typeface="Arial"/>
                        <a:buNone/>
                      </a:pPr>
                      <a:r>
                        <a:rPr lang="en-US" sz="1400" u="none" cap="none" strike="noStrike">
                          <a:solidFill>
                            <a:srgbClr val="5C646A"/>
                          </a:solidFill>
                          <a:latin typeface="Arial"/>
                          <a:ea typeface="Arial"/>
                          <a:cs typeface="Arial"/>
                          <a:sym typeface="Arial"/>
                        </a:rPr>
                        <a:t>Likelihood to adopt AI CRM platform</a:t>
                      </a:r>
                    </a:p>
                  </a:txBody>
                  <a:tcPr marT="6350" marB="0" marR="6350" marL="6350" anchor="ctr"/>
                </a:tc>
                <a:tc>
                  <a:txBody>
                    <a:bodyPr>
                      <a:noAutofit/>
                    </a:bodyPr>
                    <a:lstStyle/>
                    <a:p>
                      <a:pPr indent="0" lvl="0" marL="0" marR="0" rtl="0" algn="ctr">
                        <a:spcBef>
                          <a:spcPts val="0"/>
                        </a:spcBef>
                        <a:buClr>
                          <a:srgbClr val="5C646A"/>
                        </a:buClr>
                        <a:buSzPct val="25000"/>
                        <a:buFont typeface="Arial"/>
                        <a:buNone/>
                      </a:pPr>
                      <a:r>
                        <a:rPr b="1" lang="en-US" sz="2000" u="none" cap="none" strike="noStrike">
                          <a:solidFill>
                            <a:srgbClr val="5C646A"/>
                          </a:solidFill>
                          <a:latin typeface="Arial"/>
                          <a:ea typeface="Arial"/>
                          <a:cs typeface="Arial"/>
                          <a:sym typeface="Arial"/>
                        </a:rPr>
                        <a:t>84%</a:t>
                      </a:r>
                    </a:p>
                  </a:txBody>
                  <a:tcPr marT="6350" marB="0" marR="6350" marL="6350" anchor="ctr"/>
                </a:tc>
                <a:tc>
                  <a:txBody>
                    <a:bodyPr>
                      <a:noAutofit/>
                    </a:bodyPr>
                    <a:lstStyle/>
                    <a:p>
                      <a:pPr indent="0" lvl="0" marL="0" marR="0" rtl="0" algn="ctr">
                        <a:spcBef>
                          <a:spcPts val="0"/>
                        </a:spcBef>
                        <a:buClr>
                          <a:srgbClr val="5C646A"/>
                        </a:buClr>
                        <a:buSzPct val="25000"/>
                        <a:buFont typeface="Arial"/>
                        <a:buNone/>
                      </a:pPr>
                      <a:r>
                        <a:rPr b="1" lang="en-US" sz="2000" u="none" cap="none" strike="noStrike">
                          <a:solidFill>
                            <a:srgbClr val="5C646A"/>
                          </a:solidFill>
                          <a:latin typeface="Arial"/>
                          <a:ea typeface="Arial"/>
                          <a:cs typeface="Arial"/>
                          <a:sym typeface="Arial"/>
                        </a:rPr>
                        <a:t>66%</a:t>
                      </a:r>
                    </a:p>
                  </a:txBody>
                  <a:tcPr marT="6350" marB="0" marR="6350" marL="6350" anchor="ctr"/>
                </a:tc>
              </a:tr>
            </a:tbl>
          </a:graphicData>
        </a:graphic>
      </p:graphicFrame>
      <p:sp>
        <p:nvSpPr>
          <p:cNvPr id="1779" name="Shape 1779"/>
          <p:cNvSpPr txBox="1"/>
          <p:nvPr>
            <p:ph idx="3" type="body"/>
          </p:nvPr>
        </p:nvSpPr>
        <p:spPr>
          <a:xfrm>
            <a:off x="571500" y="1081137"/>
            <a:ext cx="11046140" cy="369332"/>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100000"/>
              <a:buFont typeface="Arial"/>
              <a:buChar char="​"/>
            </a:pPr>
            <a:r>
              <a:rPr b="0" i="0" lang="en-US" sz="2400" u="none" cap="none" strike="noStrike">
                <a:solidFill>
                  <a:schemeClr val="accent2"/>
                </a:solidFill>
                <a:latin typeface="Arial"/>
                <a:ea typeface="Arial"/>
                <a:cs typeface="Arial"/>
                <a:sym typeface="Arial"/>
              </a:rPr>
              <a:t>Key attributes comparison against developed markets </a:t>
            </a:r>
          </a:p>
        </p:txBody>
      </p:sp>
      <p:sp>
        <p:nvSpPr>
          <p:cNvPr id="1780" name="Shape 1780"/>
          <p:cNvSpPr txBox="1"/>
          <p:nvPr>
            <p:ph idx="11" type="ftr"/>
          </p:nvPr>
        </p:nvSpPr>
        <p:spPr>
          <a:xfrm>
            <a:off x="577850" y="6545046"/>
            <a:ext cx="10022415" cy="171409"/>
          </a:xfrm>
          <a:prstGeom prst="rect">
            <a:avLst/>
          </a:prstGeom>
          <a:noFill/>
          <a:ln>
            <a:noFill/>
          </a:ln>
        </p:spPr>
        <p:txBody>
          <a:bodyPr anchorCtr="0" anchor="t" bIns="0" lIns="0" rIns="0" tIns="0">
            <a:noAutofit/>
          </a:bodyPr>
          <a:lstStyle/>
          <a:p>
            <a:pPr indent="0" lvl="0" marL="0" marR="0" rtl="0" algn="l">
              <a:spcBef>
                <a:spcPts val="0"/>
              </a:spcBef>
              <a:spcAft>
                <a:spcPts val="0"/>
              </a:spcAft>
              <a:buSzPct val="25000"/>
              <a:buNone/>
            </a:pPr>
            <a:r>
              <a:t/>
            </a:r>
            <a:endParaRPr sz="1400">
              <a:solidFill>
                <a:srgbClr val="FFFFFF"/>
              </a:solidFill>
              <a:latin typeface="Arial"/>
              <a:ea typeface="Arial"/>
              <a:cs typeface="Arial"/>
              <a:sym typeface="Arial"/>
            </a:endParaRPr>
          </a:p>
        </p:txBody>
      </p:sp>
      <p:sp>
        <p:nvSpPr>
          <p:cNvPr id="1781" name="Shape 1781"/>
          <p:cNvSpPr/>
          <p:nvPr/>
        </p:nvSpPr>
        <p:spPr>
          <a:xfrm>
            <a:off x="7637553" y="1906056"/>
            <a:ext cx="2628298" cy="3692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1"/>
              </a:buClr>
              <a:buSzPct val="25000"/>
              <a:buFont typeface="Arial"/>
              <a:buNone/>
            </a:pPr>
            <a:r>
              <a:rPr b="1" lang="en-US" sz="1800">
                <a:solidFill>
                  <a:schemeClr val="accent1"/>
                </a:solidFill>
                <a:latin typeface="Arial"/>
                <a:ea typeface="Arial"/>
                <a:cs typeface="Arial"/>
                <a:sym typeface="Arial"/>
              </a:rPr>
              <a:t>Key takeaways</a:t>
            </a:r>
          </a:p>
        </p:txBody>
      </p:sp>
      <p:sp>
        <p:nvSpPr>
          <p:cNvPr id="1782" name="Shape 1782"/>
          <p:cNvSpPr txBox="1"/>
          <p:nvPr/>
        </p:nvSpPr>
        <p:spPr>
          <a:xfrm>
            <a:off x="7637552" y="2522575"/>
            <a:ext cx="3979898" cy="33882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2"/>
              </a:buClr>
              <a:buSzPct val="25000"/>
              <a:buFont typeface="Arial"/>
              <a:buNone/>
            </a:pPr>
            <a:r>
              <a:rPr lang="en-US" sz="1600">
                <a:solidFill>
                  <a:schemeClr val="accent2"/>
                </a:solidFill>
                <a:latin typeface="Arial"/>
                <a:ea typeface="Arial"/>
                <a:cs typeface="Arial"/>
                <a:sym typeface="Arial"/>
              </a:rPr>
              <a:t>Asian markets are more likely to</a:t>
            </a:r>
          </a:p>
          <a:p>
            <a:pPr indent="-285750" lvl="0" marL="285750" marR="0" rtl="0" algn="l">
              <a:spcBef>
                <a:spcPts val="1300"/>
              </a:spcBef>
              <a:spcAft>
                <a:spcPts val="0"/>
              </a:spcAft>
              <a:buClr>
                <a:schemeClr val="accent2"/>
              </a:buClr>
              <a:buSzPct val="100000"/>
              <a:buFont typeface="Arial"/>
              <a:buChar char="•"/>
            </a:pPr>
            <a:r>
              <a:rPr lang="en-US" sz="1600">
                <a:solidFill>
                  <a:schemeClr val="accent2"/>
                </a:solidFill>
                <a:latin typeface="Arial"/>
                <a:ea typeface="Arial"/>
                <a:cs typeface="Arial"/>
                <a:sym typeface="Arial"/>
              </a:rPr>
              <a:t>agree technology has a positive impact on their company</a:t>
            </a:r>
          </a:p>
          <a:p>
            <a:pPr indent="-285750" lvl="0" marL="285750" marR="0" rtl="0" algn="l">
              <a:spcBef>
                <a:spcPts val="1300"/>
              </a:spcBef>
              <a:spcAft>
                <a:spcPts val="0"/>
              </a:spcAft>
              <a:buClr>
                <a:schemeClr val="accent2"/>
              </a:buClr>
              <a:buSzPct val="100000"/>
              <a:buFont typeface="Arial"/>
              <a:buChar char="•"/>
            </a:pPr>
            <a:r>
              <a:rPr lang="en-US" sz="1600">
                <a:solidFill>
                  <a:schemeClr val="accent2"/>
                </a:solidFill>
                <a:latin typeface="Arial"/>
                <a:ea typeface="Arial"/>
                <a:cs typeface="Arial"/>
                <a:sym typeface="Arial"/>
              </a:rPr>
              <a:t>prioritise technology innovation in their company’s near-term plans to enhance customer support</a:t>
            </a:r>
          </a:p>
          <a:p>
            <a:pPr indent="-285750" lvl="0" marL="285750" marR="0" rtl="0" algn="l">
              <a:spcBef>
                <a:spcPts val="1300"/>
              </a:spcBef>
              <a:spcAft>
                <a:spcPts val="0"/>
              </a:spcAft>
              <a:buClr>
                <a:schemeClr val="accent2"/>
              </a:buClr>
              <a:buSzPct val="100000"/>
              <a:buFont typeface="Arial"/>
              <a:buChar char="•"/>
            </a:pPr>
            <a:r>
              <a:rPr lang="en-US" sz="1600">
                <a:solidFill>
                  <a:schemeClr val="accent2"/>
                </a:solidFill>
                <a:latin typeface="Arial"/>
                <a:ea typeface="Arial"/>
                <a:cs typeface="Arial"/>
                <a:sym typeface="Arial"/>
              </a:rPr>
              <a:t>adopt CRM and the Artificial Intelligence CRM platform</a:t>
            </a:r>
          </a:p>
          <a:p>
            <a:pPr indent="0" lvl="0" marL="0" marR="0" rtl="0" algn="l">
              <a:spcBef>
                <a:spcPts val="1300"/>
              </a:spcBef>
              <a:spcAft>
                <a:spcPts val="0"/>
              </a:spcAft>
              <a:buClr>
                <a:schemeClr val="dk1"/>
              </a:buClr>
              <a:buFont typeface="Arial"/>
              <a:buNone/>
            </a:pPr>
            <a:r>
              <a:t/>
            </a:r>
            <a:endParaRPr sz="1600">
              <a:solidFill>
                <a:schemeClr val="accent2"/>
              </a:solidFill>
              <a:latin typeface="Arial"/>
              <a:ea typeface="Arial"/>
              <a:cs typeface="Arial"/>
              <a:sym typeface="Arial"/>
            </a:endParaRPr>
          </a:p>
          <a:p>
            <a:pPr indent="0" lvl="0" marL="0" marR="0" rtl="0" algn="l">
              <a:spcBef>
                <a:spcPts val="1300"/>
              </a:spcBef>
              <a:spcAft>
                <a:spcPts val="0"/>
              </a:spcAft>
              <a:buClr>
                <a:schemeClr val="dk1"/>
              </a:buClr>
              <a:buFont typeface="Arial"/>
              <a:buNone/>
            </a:pPr>
            <a:r>
              <a:t/>
            </a:r>
            <a:endParaRPr sz="1600">
              <a:solidFill>
                <a:schemeClr val="accent2"/>
              </a:solidFill>
              <a:latin typeface="Arial"/>
              <a:ea typeface="Arial"/>
              <a:cs typeface="Arial"/>
              <a:sym typeface="Arial"/>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pic>
        <p:nvPicPr>
          <p:cNvPr id="1118" name="Shape 1118"/>
          <p:cNvPicPr preferRelativeResize="0"/>
          <p:nvPr/>
        </p:nvPicPr>
        <p:blipFill rotWithShape="1">
          <a:blip r:embed="rId3">
            <a:alphaModFix/>
          </a:blip>
          <a:srcRect b="0" l="0" r="0" t="0"/>
          <a:stretch/>
        </p:blipFill>
        <p:spPr>
          <a:xfrm>
            <a:off x="0" y="10769"/>
            <a:ext cx="12202199" cy="6878399"/>
          </a:xfrm>
          <a:prstGeom prst="rect">
            <a:avLst/>
          </a:prstGeom>
          <a:noFill/>
          <a:ln>
            <a:noFill/>
          </a:ln>
        </p:spPr>
      </p:pic>
      <p:sp>
        <p:nvSpPr>
          <p:cNvPr id="1119" name="Shape 1119"/>
          <p:cNvSpPr txBox="1"/>
          <p:nvPr>
            <p:ph type="title"/>
          </p:nvPr>
        </p:nvSpPr>
        <p:spPr>
          <a:xfrm>
            <a:off x="571500" y="139701"/>
            <a:ext cx="11045999" cy="990000"/>
          </a:xfrm>
          <a:prstGeom prst="rect">
            <a:avLst/>
          </a:prstGeom>
          <a:noFill/>
          <a:ln>
            <a:noFill/>
          </a:ln>
        </p:spPr>
        <p:txBody>
          <a:bodyPr anchorCtr="0" anchor="b" bIns="91425" lIns="91425" rIns="91425" tIns="91425">
            <a:noAutofit/>
          </a:bodyPr>
          <a:lstStyle/>
          <a:p>
            <a:pPr indent="0" lvl="0" marL="0" marR="0" rtl="0" algn="l">
              <a:lnSpc>
                <a:spcPct val="95000"/>
              </a:lnSpc>
              <a:spcBef>
                <a:spcPts val="0"/>
              </a:spcBef>
              <a:spcAft>
                <a:spcPts val="0"/>
              </a:spcAft>
              <a:buSzPct val="25000"/>
              <a:buNone/>
            </a:pPr>
            <a:r>
              <a:rPr b="0" i="0" lang="en-US" sz="3200" u="none" cap="none" strike="noStrike">
                <a:solidFill>
                  <a:schemeClr val="lt1"/>
                </a:solidFill>
                <a:latin typeface="Arial"/>
                <a:ea typeface="Arial"/>
                <a:cs typeface="Arial"/>
                <a:sym typeface="Arial"/>
              </a:rPr>
              <a:t>Forward-Looking Statements</a:t>
            </a:r>
          </a:p>
        </p:txBody>
      </p:sp>
      <p:sp>
        <p:nvSpPr>
          <p:cNvPr id="1120" name="Shape 1120"/>
          <p:cNvSpPr/>
          <p:nvPr/>
        </p:nvSpPr>
        <p:spPr>
          <a:xfrm>
            <a:off x="590050" y="1084425"/>
            <a:ext cx="11044499" cy="4570286"/>
          </a:xfrm>
          <a:custGeom>
            <a:pathLst>
              <a:path extrusionOk="0" h="120000" w="120000">
                <a:moveTo>
                  <a:pt x="6294" y="0"/>
                </a:moveTo>
                <a:lnTo>
                  <a:pt x="4550" y="4111"/>
                </a:lnTo>
                <a:lnTo>
                  <a:pt x="1027" y="4111"/>
                </a:lnTo>
                <a:cubicBezTo>
                  <a:pt x="461" y="4111"/>
                  <a:pt x="0" y="5116"/>
                  <a:pt x="0" y="6350"/>
                </a:cubicBezTo>
                <a:lnTo>
                  <a:pt x="0" y="117761"/>
                </a:lnTo>
                <a:cubicBezTo>
                  <a:pt x="0" y="119000"/>
                  <a:pt x="461" y="120000"/>
                  <a:pt x="1027" y="120000"/>
                </a:cubicBezTo>
                <a:lnTo>
                  <a:pt x="118977" y="120000"/>
                </a:lnTo>
                <a:cubicBezTo>
                  <a:pt x="119544" y="120000"/>
                  <a:pt x="120000" y="119000"/>
                  <a:pt x="120000" y="117761"/>
                </a:cubicBezTo>
                <a:lnTo>
                  <a:pt x="120000" y="6350"/>
                </a:lnTo>
                <a:cubicBezTo>
                  <a:pt x="120000" y="5116"/>
                  <a:pt x="119544" y="4111"/>
                  <a:pt x="118977" y="4111"/>
                </a:cubicBezTo>
                <a:lnTo>
                  <a:pt x="8044" y="4111"/>
                </a:lnTo>
                <a:lnTo>
                  <a:pt x="6294" y="0"/>
                </a:lnTo>
                <a:close/>
              </a:path>
            </a:pathLst>
          </a:custGeom>
          <a:solidFill>
            <a:srgbClr val="E4E6E7"/>
          </a:solidFill>
          <a:ln>
            <a:noFill/>
          </a:ln>
        </p:spPr>
        <p:txBody>
          <a:bodyPr anchorCtr="0" anchor="t" bIns="316625" lIns="316625" rIns="316625" tIns="316625">
            <a:noAutofit/>
          </a:bodyPr>
          <a:lstStyle/>
          <a:p>
            <a:pPr indent="-12632" lvl="0" marL="25332" marR="0" rtl="0" algn="l">
              <a:lnSpc>
                <a:spcPct val="141947"/>
              </a:lnSpc>
              <a:spcBef>
                <a:spcPts val="0"/>
              </a:spcBef>
              <a:spcAft>
                <a:spcPts val="0"/>
              </a:spcAft>
              <a:buClr>
                <a:srgbClr val="000000"/>
              </a:buClr>
              <a:buFont typeface="Arial"/>
              <a:buNone/>
            </a:pPr>
            <a:r>
              <a:t/>
            </a:r>
            <a:endParaRPr sz="1900" u="none" cap="none" strike="noStrike">
              <a:solidFill>
                <a:schemeClr val="dk1"/>
              </a:solidFill>
              <a:latin typeface="Arial"/>
              <a:ea typeface="Arial"/>
              <a:cs typeface="Arial"/>
              <a:sym typeface="Arial"/>
            </a:endParaRPr>
          </a:p>
        </p:txBody>
      </p:sp>
      <p:sp>
        <p:nvSpPr>
          <p:cNvPr id="1121" name="Shape 1121"/>
          <p:cNvSpPr txBox="1"/>
          <p:nvPr/>
        </p:nvSpPr>
        <p:spPr>
          <a:xfrm>
            <a:off x="679420" y="1335546"/>
            <a:ext cx="10852832" cy="4472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5C646A"/>
              </a:buClr>
              <a:buSzPct val="25000"/>
              <a:buFont typeface="Arial"/>
              <a:buNone/>
            </a:pPr>
            <a:r>
              <a:rPr lang="en-US" sz="1200">
                <a:solidFill>
                  <a:srgbClr val="5C646A"/>
                </a:solidFill>
                <a:latin typeface="Arial"/>
                <a:ea typeface="Arial"/>
                <a:cs typeface="Arial"/>
                <a:sym typeface="Arial"/>
              </a:rPr>
              <a:t>S</a:t>
            </a:r>
            <a:r>
              <a:rPr lang="en-US" sz="1200" u="none" cap="none" strike="noStrike">
                <a:solidFill>
                  <a:srgbClr val="5C646A"/>
                </a:solidFill>
                <a:latin typeface="Arial"/>
                <a:ea typeface="Arial"/>
                <a:cs typeface="Arial"/>
                <a:sym typeface="Arial"/>
              </a:rPr>
              <a:t>tatement under the Private Securities Litigation Reform Act of 1995:</a:t>
            </a:r>
          </a:p>
          <a:p>
            <a:pPr indent="0" lvl="0" marL="0" marR="0" rtl="0" algn="l">
              <a:lnSpc>
                <a:spcPct val="100000"/>
              </a:lnSpc>
              <a:spcBef>
                <a:spcPts val="1400"/>
              </a:spcBef>
              <a:spcAft>
                <a:spcPts val="0"/>
              </a:spcAft>
              <a:buClr>
                <a:srgbClr val="5C646A"/>
              </a:buClr>
              <a:buSzPct val="25000"/>
              <a:buFont typeface="Arial"/>
              <a:buNone/>
            </a:pPr>
            <a:r>
              <a:rPr lang="en-US" sz="1200" u="none" cap="none" strike="noStrike">
                <a:solidFill>
                  <a:srgbClr val="5C646A"/>
                </a:solidFill>
                <a:latin typeface="Arial"/>
                <a:ea typeface="Arial"/>
                <a:cs typeface="Arial"/>
                <a:sym typeface="Arial"/>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indent="0" lvl="0" marL="0" marR="0" rtl="0" algn="l">
              <a:lnSpc>
                <a:spcPct val="100000"/>
              </a:lnSpc>
              <a:spcBef>
                <a:spcPts val="1400"/>
              </a:spcBef>
              <a:spcAft>
                <a:spcPts val="0"/>
              </a:spcAft>
              <a:buClr>
                <a:srgbClr val="5C646A"/>
              </a:buClr>
              <a:buSzPct val="25000"/>
              <a:buFont typeface="Arial"/>
              <a:buNone/>
            </a:pPr>
            <a:r>
              <a:rPr lang="en-US" sz="1200" u="none" cap="none" strike="noStrike">
                <a:solidFill>
                  <a:srgbClr val="5C646A"/>
                </a:solidFill>
                <a:latin typeface="Arial"/>
                <a:ea typeface="Arial"/>
                <a:cs typeface="Arial"/>
                <a:sym typeface="Arial"/>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indent="0" lvl="0" marL="0" marR="0" rtl="0" algn="l">
              <a:lnSpc>
                <a:spcPct val="100000"/>
              </a:lnSpc>
              <a:spcBef>
                <a:spcPts val="1400"/>
              </a:spcBef>
              <a:spcAft>
                <a:spcPts val="0"/>
              </a:spcAft>
              <a:buClr>
                <a:srgbClr val="5C646A"/>
              </a:buClr>
              <a:buSzPct val="25000"/>
              <a:buFont typeface="Arial"/>
              <a:buNone/>
            </a:pPr>
            <a:r>
              <a:rPr lang="en-US" sz="1200" u="none" cap="none" strike="noStrike">
                <a:solidFill>
                  <a:srgbClr val="5C646A"/>
                </a:solidFill>
                <a:latin typeface="Arial"/>
                <a:ea typeface="Arial"/>
                <a:cs typeface="Arial"/>
                <a:sym typeface="Arial"/>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p>
          <a:p>
            <a:pPr indent="0" lvl="0" marL="0" marR="0" rtl="0" algn="l">
              <a:lnSpc>
                <a:spcPct val="100000"/>
              </a:lnSpc>
              <a:spcBef>
                <a:spcPts val="1400"/>
              </a:spcBef>
              <a:spcAft>
                <a:spcPts val="0"/>
              </a:spcAft>
              <a:buClr>
                <a:schemeClr val="dk1"/>
              </a:buClr>
              <a:buFont typeface="Arial"/>
              <a:buNone/>
            </a:pPr>
            <a:r>
              <a:t/>
            </a:r>
            <a:endParaRPr sz="1200" u="none" cap="none" strike="noStrike">
              <a:solidFill>
                <a:srgbClr val="5C646A"/>
              </a:solidFill>
              <a:latin typeface="Arial"/>
              <a:ea typeface="Arial"/>
              <a:cs typeface="Arial"/>
              <a:sym typeface="Arial"/>
            </a:endParaRPr>
          </a:p>
        </p:txBody>
      </p:sp>
      <p:grpSp>
        <p:nvGrpSpPr>
          <p:cNvPr id="1122" name="Shape 1122"/>
          <p:cNvGrpSpPr/>
          <p:nvPr/>
        </p:nvGrpSpPr>
        <p:grpSpPr>
          <a:xfrm>
            <a:off x="-11902" y="5563592"/>
            <a:ext cx="12213405" cy="1301812"/>
            <a:chOff x="0" y="0"/>
            <a:chExt cx="24431699" cy="2603625"/>
          </a:xfrm>
        </p:grpSpPr>
        <p:sp>
          <p:nvSpPr>
            <p:cNvPr id="1123" name="Shape 1123"/>
            <p:cNvSpPr/>
            <p:nvPr/>
          </p:nvSpPr>
          <p:spPr>
            <a:xfrm>
              <a:off x="416120" y="429820"/>
              <a:ext cx="929699" cy="1515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24" name="Shape 1124"/>
            <p:cNvSpPr/>
            <p:nvPr/>
          </p:nvSpPr>
          <p:spPr>
            <a:xfrm>
              <a:off x="0" y="26192"/>
              <a:ext cx="627899" cy="1850700"/>
            </a:xfrm>
            <a:custGeom>
              <a:pathLst>
                <a:path extrusionOk="0" h="120000" w="120000">
                  <a:moveTo>
                    <a:pt x="11455" y="0"/>
                  </a:moveTo>
                  <a:lnTo>
                    <a:pt x="0" y="8211"/>
                  </a:lnTo>
                  <a:lnTo>
                    <a:pt x="0" y="120000"/>
                  </a:lnTo>
                  <a:lnTo>
                    <a:pt x="11455" y="120000"/>
                  </a:lnTo>
                  <a:lnTo>
                    <a:pt x="120000" y="120000"/>
                  </a:lnTo>
                  <a:lnTo>
                    <a:pt x="63261" y="78955"/>
                  </a:lnTo>
                  <a:lnTo>
                    <a:pt x="93450" y="78955"/>
                  </a:lnTo>
                  <a:lnTo>
                    <a:pt x="45511" y="44261"/>
                  </a:lnTo>
                  <a:lnTo>
                    <a:pt x="73200" y="44261"/>
                  </a:lnTo>
                  <a:lnTo>
                    <a:pt x="11455" y="0"/>
                  </a:lnTo>
                  <a:close/>
                </a:path>
              </a:pathLst>
            </a:custGeom>
            <a:solidFill>
              <a:srgbClr val="1A713E"/>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25" name="Shape 1125"/>
            <p:cNvSpPr/>
            <p:nvPr/>
          </p:nvSpPr>
          <p:spPr>
            <a:xfrm>
              <a:off x="22445279" y="943965"/>
              <a:ext cx="486900" cy="10334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solidFill>
            <a:ln>
              <a:noFill/>
            </a:ln>
          </p:spPr>
          <p:txBody>
            <a:bodyPr anchorCtr="0" anchor="t" bIns="22875" lIns="22875" rIns="22875" tIns="22875">
              <a:noAutofit/>
            </a:bodyPr>
            <a:lstStyle/>
            <a:p>
              <a:pPr indent="0" lvl="0" marL="0" marR="0" rtl="0" algn="l">
                <a:lnSpc>
                  <a:spcPct val="88888"/>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126" name="Shape 1126"/>
            <p:cNvSpPr/>
            <p:nvPr/>
          </p:nvSpPr>
          <p:spPr>
            <a:xfrm>
              <a:off x="21151364" y="1561545"/>
              <a:ext cx="278099" cy="515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27" name="Shape 1127"/>
            <p:cNvSpPr/>
            <p:nvPr/>
          </p:nvSpPr>
          <p:spPr>
            <a:xfrm>
              <a:off x="21880979" y="1154733"/>
              <a:ext cx="415800" cy="7169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solidFill>
            <a:ln>
              <a:noFill/>
            </a:ln>
          </p:spPr>
          <p:txBody>
            <a:bodyPr anchorCtr="0" anchor="t" bIns="22875" lIns="22875" rIns="22875" tIns="22875">
              <a:noAutofit/>
            </a:bodyPr>
            <a:lstStyle/>
            <a:p>
              <a:pPr indent="0" lvl="0" marL="0" marR="0" rtl="0" algn="l">
                <a:lnSpc>
                  <a:spcPct val="88888"/>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128" name="Shape 1128"/>
            <p:cNvSpPr/>
            <p:nvPr/>
          </p:nvSpPr>
          <p:spPr>
            <a:xfrm>
              <a:off x="2700405" y="1719900"/>
              <a:ext cx="276899" cy="402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alpha val="65882"/>
              </a:srgbClr>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29" name="Shape 1129"/>
            <p:cNvSpPr/>
            <p:nvPr/>
          </p:nvSpPr>
          <p:spPr>
            <a:xfrm>
              <a:off x="2633100" y="1400394"/>
              <a:ext cx="468899" cy="7643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30" name="Shape 1130"/>
            <p:cNvSpPr/>
            <p:nvPr/>
          </p:nvSpPr>
          <p:spPr>
            <a:xfrm>
              <a:off x="3226808" y="1364008"/>
              <a:ext cx="407400" cy="6641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31" name="Shape 1131"/>
            <p:cNvSpPr/>
            <p:nvPr/>
          </p:nvSpPr>
          <p:spPr>
            <a:xfrm>
              <a:off x="1373120" y="1014808"/>
              <a:ext cx="423000" cy="805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alpha val="63529"/>
              </a:srgbClr>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32" name="Shape 1132"/>
            <p:cNvSpPr/>
            <p:nvPr/>
          </p:nvSpPr>
          <p:spPr>
            <a:xfrm>
              <a:off x="1760089" y="951145"/>
              <a:ext cx="723900" cy="1180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33" name="Shape 1133"/>
            <p:cNvSpPr/>
            <p:nvPr/>
          </p:nvSpPr>
          <p:spPr>
            <a:xfrm>
              <a:off x="23647681" y="964400"/>
              <a:ext cx="442799" cy="804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alpha val="63529"/>
              </a:srgbClr>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34" name="Shape 1134"/>
            <p:cNvSpPr/>
            <p:nvPr/>
          </p:nvSpPr>
          <p:spPr>
            <a:xfrm>
              <a:off x="3036821" y="1292120"/>
              <a:ext cx="277199" cy="5276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alpha val="63529"/>
              </a:srgbClr>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35" name="Shape 1135"/>
            <p:cNvSpPr/>
            <p:nvPr/>
          </p:nvSpPr>
          <p:spPr>
            <a:xfrm>
              <a:off x="3582921" y="1419120"/>
              <a:ext cx="277199" cy="5276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alpha val="63529"/>
              </a:srgbClr>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36" name="Shape 1136"/>
            <p:cNvSpPr/>
            <p:nvPr/>
          </p:nvSpPr>
          <p:spPr>
            <a:xfrm>
              <a:off x="21541493" y="1323623"/>
              <a:ext cx="329699" cy="627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alpha val="63529"/>
              </a:srgbClr>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37" name="Shape 1137"/>
            <p:cNvSpPr/>
            <p:nvPr/>
          </p:nvSpPr>
          <p:spPr>
            <a:xfrm>
              <a:off x="23092937" y="678164"/>
              <a:ext cx="655500" cy="12476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A713E"/>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38" name="Shape 1138"/>
            <p:cNvSpPr/>
            <p:nvPr/>
          </p:nvSpPr>
          <p:spPr>
            <a:xfrm>
              <a:off x="23889095" y="0"/>
              <a:ext cx="531300" cy="1676399"/>
            </a:xfrm>
            <a:custGeom>
              <a:pathLst>
                <a:path extrusionOk="0" h="120000" w="120000">
                  <a:moveTo>
                    <a:pt x="116055" y="0"/>
                  </a:moveTo>
                  <a:lnTo>
                    <a:pt x="50005" y="44261"/>
                  </a:lnTo>
                  <a:lnTo>
                    <a:pt x="81016" y="44261"/>
                  </a:lnTo>
                  <a:lnTo>
                    <a:pt x="28322" y="78950"/>
                  </a:lnTo>
                  <a:lnTo>
                    <a:pt x="60672" y="78950"/>
                  </a:lnTo>
                  <a:lnTo>
                    <a:pt x="0" y="120000"/>
                  </a:lnTo>
                  <a:lnTo>
                    <a:pt x="116055" y="120000"/>
                  </a:lnTo>
                  <a:lnTo>
                    <a:pt x="120000" y="120000"/>
                  </a:lnTo>
                  <a:lnTo>
                    <a:pt x="120000" y="2644"/>
                  </a:lnTo>
                  <a:lnTo>
                    <a:pt x="116055" y="0"/>
                  </a:lnTo>
                  <a:close/>
                </a:path>
              </a:pathLst>
            </a:custGeom>
            <a:solidFill>
              <a:srgbClr val="1A713E"/>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sp>
          <p:nvSpPr>
            <p:cNvPr id="1139" name="Shape 1139"/>
            <p:cNvSpPr/>
            <p:nvPr/>
          </p:nvSpPr>
          <p:spPr>
            <a:xfrm>
              <a:off x="0" y="1571625"/>
              <a:ext cx="24431699" cy="1032000"/>
            </a:xfrm>
            <a:custGeom>
              <a:pathLst>
                <a:path extrusionOk="0" h="120000" w="120000">
                  <a:moveTo>
                    <a:pt x="0" y="0"/>
                  </a:moveTo>
                  <a:lnTo>
                    <a:pt x="0" y="120000"/>
                  </a:lnTo>
                  <a:lnTo>
                    <a:pt x="119961" y="120000"/>
                  </a:lnTo>
                  <a:lnTo>
                    <a:pt x="120000" y="3555"/>
                  </a:lnTo>
                  <a:cubicBezTo>
                    <a:pt x="113900" y="17016"/>
                    <a:pt x="107783" y="24922"/>
                    <a:pt x="101661" y="27183"/>
                  </a:cubicBezTo>
                  <a:cubicBezTo>
                    <a:pt x="98305" y="28422"/>
                    <a:pt x="94950" y="27972"/>
                    <a:pt x="91594" y="31061"/>
                  </a:cubicBezTo>
                  <a:cubicBezTo>
                    <a:pt x="88866" y="33577"/>
                    <a:pt x="86133" y="38427"/>
                    <a:pt x="83405" y="41305"/>
                  </a:cubicBezTo>
                  <a:cubicBezTo>
                    <a:pt x="79222" y="45711"/>
                    <a:pt x="75038" y="45466"/>
                    <a:pt x="70855" y="45600"/>
                  </a:cubicBezTo>
                  <a:cubicBezTo>
                    <a:pt x="65811" y="45761"/>
                    <a:pt x="60766" y="46483"/>
                    <a:pt x="55722" y="46294"/>
                  </a:cubicBezTo>
                  <a:cubicBezTo>
                    <a:pt x="49622" y="46061"/>
                    <a:pt x="43522" y="44505"/>
                    <a:pt x="37422" y="41355"/>
                  </a:cubicBezTo>
                  <a:cubicBezTo>
                    <a:pt x="33655" y="39405"/>
                    <a:pt x="29883" y="36833"/>
                    <a:pt x="26116" y="32538"/>
                  </a:cubicBezTo>
                  <a:cubicBezTo>
                    <a:pt x="23683" y="29766"/>
                    <a:pt x="21250" y="26272"/>
                    <a:pt x="18822" y="22061"/>
                  </a:cubicBezTo>
                  <a:lnTo>
                    <a:pt x="0" y="0"/>
                  </a:lnTo>
                  <a:close/>
                </a:path>
              </a:pathLst>
            </a:custGeom>
            <a:solidFill>
              <a:srgbClr val="1A713E"/>
            </a:solidFill>
            <a:ln>
              <a:noFill/>
            </a:ln>
          </p:spPr>
          <p:txBody>
            <a:bodyPr anchorCtr="0" anchor="t" bIns="22875" lIns="22875" rIns="22875" tIns="22875">
              <a:noAutofit/>
            </a:bodyPr>
            <a:lstStyle/>
            <a:p>
              <a:pPr indent="0" lvl="0" marL="0" marR="0" rtl="0" algn="l">
                <a:lnSpc>
                  <a:spcPct val="100000"/>
                </a:lnSpc>
                <a:spcBef>
                  <a:spcPts val="0"/>
                </a:spcBef>
                <a:spcAft>
                  <a:spcPts val="0"/>
                </a:spcAft>
                <a:buClr>
                  <a:srgbClr val="000000"/>
                </a:buClr>
                <a:buFont typeface="Calibri"/>
                <a:buNone/>
              </a:pPr>
              <a:r>
                <a:t/>
              </a:r>
              <a:endParaRPr sz="1900" u="none" cap="none" strike="noStrike">
                <a:solidFill>
                  <a:srgbClr val="FFFFFF"/>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6" name="Shape 1786"/>
        <p:cNvGrpSpPr/>
        <p:nvPr/>
      </p:nvGrpSpPr>
      <p:grpSpPr>
        <a:xfrm>
          <a:off x="0" y="0"/>
          <a:ext cx="0" cy="0"/>
          <a:chOff x="0" y="0"/>
          <a:chExt cx="0" cy="0"/>
        </a:xfrm>
      </p:grpSpPr>
      <p:grpSp>
        <p:nvGrpSpPr>
          <p:cNvPr id="1787" name="Shape 1787"/>
          <p:cNvGrpSpPr/>
          <p:nvPr/>
        </p:nvGrpSpPr>
        <p:grpSpPr>
          <a:xfrm>
            <a:off x="10198617" y="0"/>
            <a:ext cx="1998199" cy="1424849"/>
            <a:chOff x="0" y="0"/>
            <a:chExt cx="3997199" cy="2849699"/>
          </a:xfrm>
        </p:grpSpPr>
        <p:sp>
          <p:nvSpPr>
            <p:cNvPr id="1788" name="Shape 1788"/>
            <p:cNvSpPr/>
            <p:nvPr/>
          </p:nvSpPr>
          <p:spPr>
            <a:xfrm>
              <a:off x="0" y="0"/>
              <a:ext cx="3997199" cy="2849699"/>
            </a:xfrm>
            <a:custGeom>
              <a:pathLst>
                <a:path extrusionOk="0" h="120000" w="120000">
                  <a:moveTo>
                    <a:pt x="11666" y="0"/>
                  </a:moveTo>
                  <a:cubicBezTo>
                    <a:pt x="11788" y="6083"/>
                    <a:pt x="12711" y="11911"/>
                    <a:pt x="14377" y="17183"/>
                  </a:cubicBezTo>
                  <a:cubicBezTo>
                    <a:pt x="5788" y="24194"/>
                    <a:pt x="0" y="37233"/>
                    <a:pt x="0" y="52194"/>
                  </a:cubicBezTo>
                  <a:cubicBezTo>
                    <a:pt x="0" y="74527"/>
                    <a:pt x="12900" y="92655"/>
                    <a:pt x="28794" y="92655"/>
                  </a:cubicBezTo>
                  <a:cubicBezTo>
                    <a:pt x="30822" y="92655"/>
                    <a:pt x="32805" y="92338"/>
                    <a:pt x="34716" y="91772"/>
                  </a:cubicBezTo>
                  <a:cubicBezTo>
                    <a:pt x="39083" y="108244"/>
                    <a:pt x="50461" y="120000"/>
                    <a:pt x="63811" y="120000"/>
                  </a:cubicBezTo>
                  <a:cubicBezTo>
                    <a:pt x="76650" y="120000"/>
                    <a:pt x="87633" y="109194"/>
                    <a:pt x="92344" y="93727"/>
                  </a:cubicBezTo>
                  <a:cubicBezTo>
                    <a:pt x="95938" y="96177"/>
                    <a:pt x="99977" y="97538"/>
                    <a:pt x="104250" y="97538"/>
                  </a:cubicBezTo>
                  <a:cubicBezTo>
                    <a:pt x="110138" y="97538"/>
                    <a:pt x="115550" y="94861"/>
                    <a:pt x="120000" y="90433"/>
                  </a:cubicBezTo>
                  <a:lnTo>
                    <a:pt x="120000" y="0"/>
                  </a:lnTo>
                  <a:lnTo>
                    <a:pt x="11666" y="0"/>
                  </a:lnTo>
                  <a:close/>
                </a:path>
              </a:pathLst>
            </a:custGeom>
            <a:solidFill>
              <a:srgbClr val="FFFFFF">
                <a:alpha val="31372"/>
              </a:srgbClr>
            </a:solidFill>
            <a:ln>
              <a:noFill/>
            </a:ln>
          </p:spPr>
          <p:txBody>
            <a:bodyPr anchorCtr="0" anchor="ctr" bIns="45700" lIns="45700" rIns="45700" tIns="45700">
              <a:noAutofit/>
            </a:bodyPr>
            <a:lstStyle/>
            <a:p>
              <a:pPr indent="0" lvl="0" marL="0" marR="0" rtl="0" algn="l">
                <a:lnSpc>
                  <a:spcPct val="93000"/>
                </a:lnSpc>
                <a:spcBef>
                  <a:spcPts val="0"/>
                </a:spcBef>
                <a:buClr>
                  <a:schemeClr val="dk1"/>
                </a:buClr>
                <a:buFont typeface="Arial"/>
                <a:buNone/>
              </a:pPr>
              <a:r>
                <a:t/>
              </a:r>
              <a:endParaRPr sz="1800">
                <a:solidFill>
                  <a:schemeClr val="lt1"/>
                </a:solidFill>
                <a:latin typeface="Arial"/>
                <a:ea typeface="Arial"/>
                <a:cs typeface="Arial"/>
                <a:sym typeface="Arial"/>
              </a:endParaRPr>
            </a:p>
          </p:txBody>
        </p:sp>
        <p:pic>
          <p:nvPicPr>
            <p:cNvPr id="1789" name="Shape 1789"/>
            <p:cNvPicPr preferRelativeResize="0"/>
            <p:nvPr/>
          </p:nvPicPr>
          <p:blipFill rotWithShape="1">
            <a:blip r:embed="rId3">
              <a:alphaModFix/>
            </a:blip>
            <a:srcRect b="0" l="0" r="0" t="0"/>
            <a:stretch/>
          </p:blipFill>
          <p:spPr>
            <a:xfrm>
              <a:off x="1620229" y="1112845"/>
              <a:ext cx="1323300" cy="926400"/>
            </a:xfrm>
            <a:prstGeom prst="rect">
              <a:avLst/>
            </a:prstGeom>
            <a:noFill/>
            <a:ln>
              <a:noFill/>
            </a:ln>
          </p:spPr>
        </p:pic>
      </p:grpSp>
      <p:sp>
        <p:nvSpPr>
          <p:cNvPr id="1790" name="Shape 1790"/>
          <p:cNvSpPr txBox="1"/>
          <p:nvPr>
            <p:ph type="title"/>
          </p:nvPr>
        </p:nvSpPr>
        <p:spPr>
          <a:xfrm>
            <a:off x="251975" y="114825"/>
            <a:ext cx="6891124" cy="990000"/>
          </a:xfrm>
          <a:prstGeom prst="rect">
            <a:avLst/>
          </a:prstGeom>
          <a:noFill/>
          <a:ln>
            <a:noFill/>
          </a:ln>
        </p:spPr>
        <p:txBody>
          <a:bodyPr anchorCtr="0" anchor="ctr" bIns="0" lIns="0" rIns="0" tIns="0">
            <a:noAutofit/>
          </a:bodyPr>
          <a:lstStyle/>
          <a:p>
            <a:pPr indent="0" lvl="0" marL="0" marR="0" rtl="0" algn="l">
              <a:lnSpc>
                <a:spcPct val="90000"/>
              </a:lnSpc>
              <a:spcBef>
                <a:spcPts val="0"/>
              </a:spcBef>
              <a:spcAft>
                <a:spcPts val="0"/>
              </a:spcAft>
              <a:buClr>
                <a:schemeClr val="lt1"/>
              </a:buClr>
              <a:buSzPct val="25000"/>
              <a:buFont typeface="Arial"/>
              <a:buNone/>
            </a:pPr>
            <a:r>
              <a:rPr b="0" i="0" lang="en-US" sz="2800" u="none" cap="none" strike="noStrike">
                <a:solidFill>
                  <a:schemeClr val="lt1"/>
                </a:solidFill>
                <a:latin typeface="Arial"/>
                <a:ea typeface="Arial"/>
                <a:cs typeface="Arial"/>
                <a:sym typeface="Arial"/>
              </a:rPr>
              <a:t>Where are you at &amp; What to Aim For…</a:t>
            </a:r>
          </a:p>
        </p:txBody>
      </p:sp>
      <p:sp>
        <p:nvSpPr>
          <p:cNvPr id="1791" name="Shape 1791"/>
          <p:cNvSpPr/>
          <p:nvPr/>
        </p:nvSpPr>
        <p:spPr>
          <a:xfrm>
            <a:off x="-637650" y="1230424"/>
            <a:ext cx="14238600" cy="5627700"/>
          </a:xfrm>
          <a:custGeom>
            <a:pathLst>
              <a:path extrusionOk="0" h="120000" w="120000">
                <a:moveTo>
                  <a:pt x="0" y="50983"/>
                </a:moveTo>
                <a:cubicBezTo>
                  <a:pt x="3494" y="48750"/>
                  <a:pt x="5238" y="47638"/>
                  <a:pt x="6111" y="47077"/>
                </a:cubicBezTo>
                <a:cubicBezTo>
                  <a:pt x="6983" y="46522"/>
                  <a:pt x="6983" y="46522"/>
                  <a:pt x="6983" y="46522"/>
                </a:cubicBezTo>
                <a:cubicBezTo>
                  <a:pt x="9372" y="51505"/>
                  <a:pt x="10566" y="53994"/>
                  <a:pt x="11166" y="55238"/>
                </a:cubicBezTo>
                <a:cubicBezTo>
                  <a:pt x="11761" y="56483"/>
                  <a:pt x="11761" y="56483"/>
                  <a:pt x="11761" y="56483"/>
                </a:cubicBezTo>
                <a:cubicBezTo>
                  <a:pt x="12622" y="57511"/>
                  <a:pt x="13050" y="58022"/>
                  <a:pt x="13261" y="58277"/>
                </a:cubicBezTo>
                <a:cubicBezTo>
                  <a:pt x="13477" y="58533"/>
                  <a:pt x="13477" y="58533"/>
                  <a:pt x="13477" y="58533"/>
                </a:cubicBezTo>
                <a:cubicBezTo>
                  <a:pt x="13477" y="58533"/>
                  <a:pt x="15333" y="59450"/>
                  <a:pt x="17761" y="60250"/>
                </a:cubicBezTo>
                <a:cubicBezTo>
                  <a:pt x="20183" y="61055"/>
                  <a:pt x="23183" y="61750"/>
                  <a:pt x="25472" y="61305"/>
                </a:cubicBezTo>
                <a:cubicBezTo>
                  <a:pt x="27861" y="59500"/>
                  <a:pt x="29055" y="58594"/>
                  <a:pt x="29650" y="58144"/>
                </a:cubicBezTo>
                <a:cubicBezTo>
                  <a:pt x="30250" y="57688"/>
                  <a:pt x="30250" y="57688"/>
                  <a:pt x="30250" y="57688"/>
                </a:cubicBezTo>
                <a:cubicBezTo>
                  <a:pt x="32594" y="54416"/>
                  <a:pt x="33772" y="52777"/>
                  <a:pt x="34361" y="51961"/>
                </a:cubicBezTo>
                <a:cubicBezTo>
                  <a:pt x="34944" y="51138"/>
                  <a:pt x="34944" y="51138"/>
                  <a:pt x="34944" y="51138"/>
                </a:cubicBezTo>
                <a:cubicBezTo>
                  <a:pt x="36438" y="53550"/>
                  <a:pt x="37183" y="54755"/>
                  <a:pt x="37555" y="55361"/>
                </a:cubicBezTo>
                <a:cubicBezTo>
                  <a:pt x="37927" y="55961"/>
                  <a:pt x="37927" y="55961"/>
                  <a:pt x="37927" y="55961"/>
                </a:cubicBezTo>
                <a:cubicBezTo>
                  <a:pt x="43100" y="54155"/>
                  <a:pt x="45683" y="53250"/>
                  <a:pt x="46977" y="52800"/>
                </a:cubicBezTo>
                <a:cubicBezTo>
                  <a:pt x="48266" y="52344"/>
                  <a:pt x="48266" y="52344"/>
                  <a:pt x="48266" y="52344"/>
                </a:cubicBezTo>
                <a:cubicBezTo>
                  <a:pt x="48833" y="53172"/>
                  <a:pt x="49116" y="53583"/>
                  <a:pt x="49255" y="53788"/>
                </a:cubicBezTo>
                <a:cubicBezTo>
                  <a:pt x="49394" y="53994"/>
                  <a:pt x="49394" y="53994"/>
                  <a:pt x="49394" y="53994"/>
                </a:cubicBezTo>
                <a:cubicBezTo>
                  <a:pt x="50616" y="52327"/>
                  <a:pt x="51227" y="51494"/>
                  <a:pt x="51533" y="51077"/>
                </a:cubicBezTo>
                <a:cubicBezTo>
                  <a:pt x="51838" y="50661"/>
                  <a:pt x="51838" y="50661"/>
                  <a:pt x="51838" y="50661"/>
                </a:cubicBezTo>
                <a:lnTo>
                  <a:pt x="56166" y="33522"/>
                </a:lnTo>
                <a:lnTo>
                  <a:pt x="58911" y="33516"/>
                </a:lnTo>
                <a:lnTo>
                  <a:pt x="60744" y="29288"/>
                </a:lnTo>
                <a:lnTo>
                  <a:pt x="61461" y="29338"/>
                </a:lnTo>
                <a:lnTo>
                  <a:pt x="61916" y="27822"/>
                </a:lnTo>
                <a:lnTo>
                  <a:pt x="64194" y="31705"/>
                </a:lnTo>
                <a:lnTo>
                  <a:pt x="64961" y="25994"/>
                </a:lnTo>
                <a:cubicBezTo>
                  <a:pt x="68144" y="21272"/>
                  <a:pt x="69738" y="18911"/>
                  <a:pt x="70533" y="17733"/>
                </a:cubicBezTo>
                <a:cubicBezTo>
                  <a:pt x="71327" y="16550"/>
                  <a:pt x="71327" y="16550"/>
                  <a:pt x="71327" y="16550"/>
                </a:cubicBezTo>
                <a:cubicBezTo>
                  <a:pt x="74977" y="10083"/>
                  <a:pt x="76800" y="6850"/>
                  <a:pt x="77711" y="5233"/>
                </a:cubicBezTo>
                <a:cubicBezTo>
                  <a:pt x="78622" y="3616"/>
                  <a:pt x="78622" y="3616"/>
                  <a:pt x="78622" y="3616"/>
                </a:cubicBezTo>
                <a:cubicBezTo>
                  <a:pt x="81700" y="1805"/>
                  <a:pt x="83238" y="905"/>
                  <a:pt x="84005" y="450"/>
                </a:cubicBezTo>
                <a:cubicBezTo>
                  <a:pt x="84777" y="0"/>
                  <a:pt x="84777" y="0"/>
                  <a:pt x="84777" y="0"/>
                </a:cubicBezTo>
                <a:cubicBezTo>
                  <a:pt x="86933" y="2250"/>
                  <a:pt x="88011" y="3372"/>
                  <a:pt x="88550" y="3938"/>
                </a:cubicBezTo>
                <a:cubicBezTo>
                  <a:pt x="89088" y="4500"/>
                  <a:pt x="89088" y="4500"/>
                  <a:pt x="89088" y="4500"/>
                </a:cubicBezTo>
                <a:cubicBezTo>
                  <a:pt x="93127" y="5944"/>
                  <a:pt x="95150" y="6666"/>
                  <a:pt x="96161" y="7027"/>
                </a:cubicBezTo>
                <a:cubicBezTo>
                  <a:pt x="97172" y="7394"/>
                  <a:pt x="97172" y="7394"/>
                  <a:pt x="97172" y="7394"/>
                </a:cubicBezTo>
                <a:cubicBezTo>
                  <a:pt x="101211" y="13861"/>
                  <a:pt x="103233" y="17094"/>
                  <a:pt x="104244" y="18711"/>
                </a:cubicBezTo>
                <a:cubicBezTo>
                  <a:pt x="105255" y="20327"/>
                  <a:pt x="105255" y="20327"/>
                  <a:pt x="105255" y="20327"/>
                </a:cubicBezTo>
                <a:cubicBezTo>
                  <a:pt x="106644" y="26094"/>
                  <a:pt x="107338" y="28977"/>
                  <a:pt x="107688" y="30416"/>
                </a:cubicBezTo>
                <a:cubicBezTo>
                  <a:pt x="108038" y="31855"/>
                  <a:pt x="108038" y="31855"/>
                  <a:pt x="108038" y="31855"/>
                </a:cubicBezTo>
                <a:cubicBezTo>
                  <a:pt x="108994" y="36516"/>
                  <a:pt x="109472" y="38850"/>
                  <a:pt x="109716" y="40011"/>
                </a:cubicBezTo>
                <a:cubicBezTo>
                  <a:pt x="109955" y="41177"/>
                  <a:pt x="109955" y="41177"/>
                  <a:pt x="109955" y="41177"/>
                </a:cubicBezTo>
                <a:cubicBezTo>
                  <a:pt x="114977" y="53311"/>
                  <a:pt x="117488" y="59377"/>
                  <a:pt x="118744" y="62411"/>
                </a:cubicBezTo>
                <a:cubicBezTo>
                  <a:pt x="120000" y="65444"/>
                  <a:pt x="120000" y="65444"/>
                  <a:pt x="120000" y="65444"/>
                </a:cubicBezTo>
                <a:cubicBezTo>
                  <a:pt x="120000" y="92722"/>
                  <a:pt x="120000" y="106361"/>
                  <a:pt x="120000" y="113177"/>
                </a:cubicBezTo>
                <a:cubicBezTo>
                  <a:pt x="120000" y="120000"/>
                  <a:pt x="120000" y="120000"/>
                  <a:pt x="120000" y="120000"/>
                </a:cubicBezTo>
                <a:cubicBezTo>
                  <a:pt x="60000" y="120000"/>
                  <a:pt x="30000" y="120000"/>
                  <a:pt x="15000" y="120000"/>
                </a:cubicBezTo>
                <a:cubicBezTo>
                  <a:pt x="0" y="120000"/>
                  <a:pt x="0" y="120000"/>
                  <a:pt x="0" y="120000"/>
                </a:cubicBezTo>
                <a:lnTo>
                  <a:pt x="0" y="50983"/>
                </a:lnTo>
                <a:close/>
              </a:path>
            </a:pathLst>
          </a:custGeom>
          <a:solidFill>
            <a:srgbClr val="129948"/>
          </a:solidFill>
          <a:ln>
            <a:noFill/>
          </a:ln>
        </p:spPr>
        <p:txBody>
          <a:bodyPr anchorCtr="0" anchor="t" bIns="45675" lIns="45675" rIns="45675" tIns="4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792" name="Shape 1792"/>
          <p:cNvSpPr/>
          <p:nvPr/>
        </p:nvSpPr>
        <p:spPr>
          <a:xfrm>
            <a:off x="7368856" y="1152633"/>
            <a:ext cx="4074599" cy="1968000"/>
          </a:xfrm>
          <a:custGeom>
            <a:pathLst>
              <a:path extrusionOk="0" h="120000" w="120000">
                <a:moveTo>
                  <a:pt x="0" y="93477"/>
                </a:moveTo>
                <a:lnTo>
                  <a:pt x="7155" y="113388"/>
                </a:lnTo>
                <a:lnTo>
                  <a:pt x="33283" y="110216"/>
                </a:lnTo>
                <a:lnTo>
                  <a:pt x="45083" y="120000"/>
                </a:lnTo>
                <a:lnTo>
                  <a:pt x="77100" y="88105"/>
                </a:lnTo>
                <a:lnTo>
                  <a:pt x="91622" y="111650"/>
                </a:lnTo>
                <a:lnTo>
                  <a:pt x="110144" y="84538"/>
                </a:lnTo>
                <a:lnTo>
                  <a:pt x="117394" y="83872"/>
                </a:lnTo>
                <a:lnTo>
                  <a:pt x="111150" y="61683"/>
                </a:lnTo>
                <a:lnTo>
                  <a:pt x="118433" y="58388"/>
                </a:lnTo>
                <a:lnTo>
                  <a:pt x="120000" y="48100"/>
                </a:lnTo>
                <a:lnTo>
                  <a:pt x="111927" y="26272"/>
                </a:lnTo>
                <a:lnTo>
                  <a:pt x="97305" y="16083"/>
                </a:lnTo>
                <a:lnTo>
                  <a:pt x="85494" y="0"/>
                </a:lnTo>
                <a:lnTo>
                  <a:pt x="77005" y="5650"/>
                </a:lnTo>
                <a:lnTo>
                  <a:pt x="68922" y="18916"/>
                </a:lnTo>
                <a:lnTo>
                  <a:pt x="61316" y="9866"/>
                </a:lnTo>
                <a:lnTo>
                  <a:pt x="29677" y="28261"/>
                </a:lnTo>
                <a:lnTo>
                  <a:pt x="0" y="93477"/>
                </a:lnTo>
                <a:close/>
              </a:path>
            </a:pathLst>
          </a:custGeom>
          <a:solidFill>
            <a:srgbClr val="FFFFFF"/>
          </a:solidFill>
          <a:ln cap="flat" cmpd="sng" w="12700">
            <a:solidFill>
              <a:srgbClr val="FFFFFF"/>
            </a:solidFill>
            <a:prstDash val="solid"/>
            <a:miter/>
            <a:headEnd len="med" w="med" type="none"/>
            <a:tailEnd len="med" w="med" type="none"/>
          </a:ln>
          <a:effectLst>
            <a:outerShdw rotWithShape="0" dir="4940630" dist="90996">
              <a:srgbClr val="000000">
                <a:alpha val="3137"/>
              </a:srgbClr>
            </a:outerShdw>
          </a:effectLst>
        </p:spPr>
        <p:txBody>
          <a:bodyPr anchorCtr="0" anchor="ctr" bIns="35675" lIns="35675" rIns="35675" tIns="35675">
            <a:noAutofit/>
          </a:bodyPr>
          <a:lstStyle/>
          <a:p>
            <a:pPr indent="10160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793" name="Shape 1793"/>
          <p:cNvSpPr/>
          <p:nvPr/>
        </p:nvSpPr>
        <p:spPr>
          <a:xfrm>
            <a:off x="6698906" y="2549700"/>
            <a:ext cx="301500" cy="374100"/>
          </a:xfrm>
          <a:custGeom>
            <a:pathLst>
              <a:path extrusionOk="0" h="120000" w="120000">
                <a:moveTo>
                  <a:pt x="6616" y="0"/>
                </a:moveTo>
                <a:lnTo>
                  <a:pt x="120000" y="59777"/>
                </a:lnTo>
                <a:lnTo>
                  <a:pt x="35516" y="120000"/>
                </a:lnTo>
                <a:lnTo>
                  <a:pt x="0" y="66333"/>
                </a:lnTo>
                <a:lnTo>
                  <a:pt x="25505" y="52438"/>
                </a:lnTo>
                <a:lnTo>
                  <a:pt x="6616"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794" name="Shape 1794"/>
          <p:cNvSpPr/>
          <p:nvPr/>
        </p:nvSpPr>
        <p:spPr>
          <a:xfrm>
            <a:off x="6034964" y="2805285"/>
            <a:ext cx="572099" cy="545100"/>
          </a:xfrm>
          <a:custGeom>
            <a:pathLst>
              <a:path extrusionOk="0" h="120000" w="120000">
                <a:moveTo>
                  <a:pt x="0" y="0"/>
                </a:moveTo>
                <a:lnTo>
                  <a:pt x="33144" y="42455"/>
                </a:lnTo>
                <a:lnTo>
                  <a:pt x="7372" y="74222"/>
                </a:lnTo>
                <a:lnTo>
                  <a:pt x="61972" y="120000"/>
                </a:lnTo>
                <a:lnTo>
                  <a:pt x="120000" y="51555"/>
                </a:lnTo>
                <a:lnTo>
                  <a:pt x="67716" y="461"/>
                </a:lnTo>
                <a:lnTo>
                  <a:pt x="0"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795" name="Shape 1795"/>
          <p:cNvSpPr/>
          <p:nvPr/>
        </p:nvSpPr>
        <p:spPr>
          <a:xfrm>
            <a:off x="4905257" y="3644944"/>
            <a:ext cx="580199" cy="492899"/>
          </a:xfrm>
          <a:custGeom>
            <a:pathLst>
              <a:path extrusionOk="0" h="120000" w="120000">
                <a:moveTo>
                  <a:pt x="38805" y="0"/>
                </a:moveTo>
                <a:lnTo>
                  <a:pt x="0" y="42344"/>
                </a:lnTo>
                <a:lnTo>
                  <a:pt x="33783" y="38827"/>
                </a:lnTo>
                <a:lnTo>
                  <a:pt x="46294" y="58466"/>
                </a:lnTo>
                <a:lnTo>
                  <a:pt x="9811" y="120000"/>
                </a:lnTo>
                <a:lnTo>
                  <a:pt x="120000" y="54755"/>
                </a:lnTo>
                <a:lnTo>
                  <a:pt x="62555" y="36594"/>
                </a:lnTo>
                <a:lnTo>
                  <a:pt x="68450" y="20027"/>
                </a:lnTo>
                <a:lnTo>
                  <a:pt x="38805"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796" name="Shape 1796"/>
          <p:cNvSpPr/>
          <p:nvPr/>
        </p:nvSpPr>
        <p:spPr>
          <a:xfrm>
            <a:off x="2752855" y="3595037"/>
            <a:ext cx="1786499" cy="843300"/>
          </a:xfrm>
          <a:custGeom>
            <a:pathLst>
              <a:path extrusionOk="0" h="120000" w="120000">
                <a:moveTo>
                  <a:pt x="50811" y="0"/>
                </a:moveTo>
                <a:lnTo>
                  <a:pt x="74083" y="29794"/>
                </a:lnTo>
                <a:lnTo>
                  <a:pt x="74850" y="49661"/>
                </a:lnTo>
                <a:lnTo>
                  <a:pt x="104122" y="65555"/>
                </a:lnTo>
                <a:lnTo>
                  <a:pt x="120000" y="95800"/>
                </a:lnTo>
                <a:lnTo>
                  <a:pt x="0" y="120000"/>
                </a:lnTo>
                <a:lnTo>
                  <a:pt x="51105" y="72516"/>
                </a:lnTo>
                <a:lnTo>
                  <a:pt x="45266" y="42494"/>
                </a:lnTo>
                <a:lnTo>
                  <a:pt x="50811"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797" name="Shape 1797"/>
          <p:cNvSpPr/>
          <p:nvPr/>
        </p:nvSpPr>
        <p:spPr>
          <a:xfrm>
            <a:off x="99577" y="3387023"/>
            <a:ext cx="862800" cy="682200"/>
          </a:xfrm>
          <a:custGeom>
            <a:pathLst>
              <a:path extrusionOk="0" h="120000" w="120000">
                <a:moveTo>
                  <a:pt x="13433" y="0"/>
                </a:moveTo>
                <a:lnTo>
                  <a:pt x="90316" y="79150"/>
                </a:lnTo>
                <a:lnTo>
                  <a:pt x="120000" y="96488"/>
                </a:lnTo>
                <a:lnTo>
                  <a:pt x="66150" y="120000"/>
                </a:lnTo>
                <a:lnTo>
                  <a:pt x="0" y="95972"/>
                </a:lnTo>
                <a:lnTo>
                  <a:pt x="28405" y="65322"/>
                </a:lnTo>
                <a:lnTo>
                  <a:pt x="3200" y="45783"/>
                </a:lnTo>
                <a:lnTo>
                  <a:pt x="13433"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nvGrpSpPr>
          <p:cNvPr id="1798" name="Shape 1798"/>
          <p:cNvGrpSpPr/>
          <p:nvPr/>
        </p:nvGrpSpPr>
        <p:grpSpPr>
          <a:xfrm>
            <a:off x="-288121" y="1163560"/>
            <a:ext cx="10272476" cy="3534525"/>
            <a:chOff x="0" y="0"/>
            <a:chExt cx="20549064" cy="7069050"/>
          </a:xfrm>
        </p:grpSpPr>
        <p:sp>
          <p:nvSpPr>
            <p:cNvPr id="1799" name="Shape 1799"/>
            <p:cNvSpPr/>
            <p:nvPr/>
          </p:nvSpPr>
          <p:spPr>
            <a:xfrm>
              <a:off x="2963" y="6450"/>
              <a:ext cx="20546100" cy="7062599"/>
            </a:xfrm>
            <a:custGeom>
              <a:pathLst>
                <a:path extrusionOk="0" h="120000" w="120000">
                  <a:moveTo>
                    <a:pt x="39" y="86270"/>
                  </a:moveTo>
                  <a:cubicBezTo>
                    <a:pt x="4931" y="90216"/>
                    <a:pt x="9857" y="93732"/>
                    <a:pt x="14822" y="96811"/>
                  </a:cubicBezTo>
                  <a:cubicBezTo>
                    <a:pt x="23509" y="102201"/>
                    <a:pt x="32303" y="106252"/>
                    <a:pt x="41186" y="107177"/>
                  </a:cubicBezTo>
                  <a:cubicBezTo>
                    <a:pt x="47886" y="107876"/>
                    <a:pt x="54603" y="106420"/>
                    <a:pt x="61085" y="101357"/>
                  </a:cubicBezTo>
                  <a:cubicBezTo>
                    <a:pt x="67349" y="96467"/>
                    <a:pt x="74598" y="85059"/>
                    <a:pt x="81472" y="63710"/>
                  </a:cubicBezTo>
                  <a:cubicBezTo>
                    <a:pt x="91239" y="33380"/>
                    <a:pt x="100610" y="564"/>
                    <a:pt x="113428" y="0"/>
                  </a:cubicBezTo>
                  <a:cubicBezTo>
                    <a:pt x="114794" y="-58"/>
                    <a:pt x="116109" y="791"/>
                    <a:pt x="117402" y="2072"/>
                  </a:cubicBezTo>
                  <a:cubicBezTo>
                    <a:pt x="120906" y="5529"/>
                    <a:pt x="119742" y="8567"/>
                    <a:pt x="120000" y="10558"/>
                  </a:cubicBezTo>
                  <a:cubicBezTo>
                    <a:pt x="119401" y="10115"/>
                    <a:pt x="113322" y="2438"/>
                    <a:pt x="106795" y="13369"/>
                  </a:cubicBezTo>
                  <a:cubicBezTo>
                    <a:pt x="96938" y="29887"/>
                    <a:pt x="90036" y="65992"/>
                    <a:pt x="83000" y="84023"/>
                  </a:cubicBezTo>
                  <a:cubicBezTo>
                    <a:pt x="70892" y="115046"/>
                    <a:pt x="53865" y="125663"/>
                    <a:pt x="34995" y="117194"/>
                  </a:cubicBezTo>
                  <a:cubicBezTo>
                    <a:pt x="26006" y="113155"/>
                    <a:pt x="17346" y="104668"/>
                    <a:pt x="8670" y="96764"/>
                  </a:cubicBezTo>
                  <a:cubicBezTo>
                    <a:pt x="5731" y="94087"/>
                    <a:pt x="2815" y="91340"/>
                    <a:pt x="0" y="89046"/>
                  </a:cubicBezTo>
                  <a:lnTo>
                    <a:pt x="39" y="86270"/>
                  </a:lnTo>
                  <a:close/>
                </a:path>
              </a:pathLst>
            </a:custGeom>
            <a:solidFill>
              <a:srgbClr val="813C28"/>
            </a:solidFill>
            <a:ln>
              <a:noFill/>
            </a:ln>
            <a:effectLst>
              <a:outerShdw rotWithShape="0" dir="7642349" dist="74828">
                <a:srgbClr val="000000">
                  <a:alpha val="49411"/>
                </a:srgbClr>
              </a:outerShdw>
            </a:effectLst>
          </p:spPr>
          <p:txBody>
            <a:bodyPr anchorCtr="0" anchor="t" bIns="45700" lIns="45700" rIns="45700" tIns="45700">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800" name="Shape 1800"/>
            <p:cNvSpPr/>
            <p:nvPr/>
          </p:nvSpPr>
          <p:spPr>
            <a:xfrm>
              <a:off x="0" y="0"/>
              <a:ext cx="20544899" cy="7062299"/>
            </a:xfrm>
            <a:custGeom>
              <a:pathLst>
                <a:path extrusionOk="0" h="120000" w="120000">
                  <a:moveTo>
                    <a:pt x="39" y="86270"/>
                  </a:moveTo>
                  <a:cubicBezTo>
                    <a:pt x="4931" y="90216"/>
                    <a:pt x="9857" y="93732"/>
                    <a:pt x="14822" y="96811"/>
                  </a:cubicBezTo>
                  <a:cubicBezTo>
                    <a:pt x="23509" y="102201"/>
                    <a:pt x="32303" y="106252"/>
                    <a:pt x="41186" y="107177"/>
                  </a:cubicBezTo>
                  <a:cubicBezTo>
                    <a:pt x="47886" y="107876"/>
                    <a:pt x="54603" y="106420"/>
                    <a:pt x="61085" y="101357"/>
                  </a:cubicBezTo>
                  <a:cubicBezTo>
                    <a:pt x="67349" y="96467"/>
                    <a:pt x="74598" y="85059"/>
                    <a:pt x="81472" y="63710"/>
                  </a:cubicBezTo>
                  <a:cubicBezTo>
                    <a:pt x="91239" y="33380"/>
                    <a:pt x="100610" y="564"/>
                    <a:pt x="113428" y="0"/>
                  </a:cubicBezTo>
                  <a:cubicBezTo>
                    <a:pt x="114794" y="-58"/>
                    <a:pt x="116109" y="791"/>
                    <a:pt x="117402" y="2072"/>
                  </a:cubicBezTo>
                  <a:cubicBezTo>
                    <a:pt x="120906" y="5529"/>
                    <a:pt x="119742" y="8567"/>
                    <a:pt x="120000" y="10558"/>
                  </a:cubicBezTo>
                  <a:cubicBezTo>
                    <a:pt x="119401" y="10115"/>
                    <a:pt x="113322" y="2438"/>
                    <a:pt x="106795" y="13369"/>
                  </a:cubicBezTo>
                  <a:cubicBezTo>
                    <a:pt x="96938" y="29887"/>
                    <a:pt x="90036" y="65992"/>
                    <a:pt x="83000" y="84023"/>
                  </a:cubicBezTo>
                  <a:cubicBezTo>
                    <a:pt x="70892" y="115046"/>
                    <a:pt x="53865" y="125663"/>
                    <a:pt x="34995" y="117194"/>
                  </a:cubicBezTo>
                  <a:cubicBezTo>
                    <a:pt x="26006" y="113155"/>
                    <a:pt x="17346" y="104668"/>
                    <a:pt x="8670" y="96764"/>
                  </a:cubicBezTo>
                  <a:cubicBezTo>
                    <a:pt x="5731" y="94087"/>
                    <a:pt x="2815" y="91340"/>
                    <a:pt x="0" y="89046"/>
                  </a:cubicBezTo>
                  <a:lnTo>
                    <a:pt x="39" y="86270"/>
                  </a:lnTo>
                  <a:close/>
                </a:path>
              </a:pathLst>
            </a:custGeom>
            <a:solidFill>
              <a:srgbClr val="5D401C"/>
            </a:solidFill>
            <a:ln>
              <a:noFill/>
            </a:ln>
            <a:effectLst>
              <a:outerShdw rotWithShape="0" dir="7642349" dist="74828">
                <a:srgbClr val="000000">
                  <a:alpha val="49411"/>
                </a:srgbClr>
              </a:outerShdw>
            </a:effectLst>
          </p:spPr>
          <p:txBody>
            <a:bodyPr anchorCtr="0" anchor="t" bIns="45700" lIns="45700" rIns="45700" tIns="45700">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sp>
        <p:nvSpPr>
          <p:cNvPr id="1801" name="Shape 1801"/>
          <p:cNvSpPr/>
          <p:nvPr/>
        </p:nvSpPr>
        <p:spPr>
          <a:xfrm>
            <a:off x="9258260" y="1074191"/>
            <a:ext cx="1954499" cy="1037999"/>
          </a:xfrm>
          <a:custGeom>
            <a:pathLst>
              <a:path extrusionOk="0" h="120000" w="120000">
                <a:moveTo>
                  <a:pt x="0" y="53361"/>
                </a:moveTo>
                <a:lnTo>
                  <a:pt x="41372" y="0"/>
                </a:lnTo>
                <a:lnTo>
                  <a:pt x="67183" y="29200"/>
                </a:lnTo>
                <a:lnTo>
                  <a:pt x="86111" y="37933"/>
                </a:lnTo>
                <a:lnTo>
                  <a:pt x="108122" y="58950"/>
                </a:lnTo>
                <a:lnTo>
                  <a:pt x="120000" y="120000"/>
                </a:lnTo>
                <a:lnTo>
                  <a:pt x="0" y="53361"/>
                </a:lnTo>
                <a:close/>
              </a:path>
            </a:pathLst>
          </a:custGeom>
          <a:solidFill>
            <a:srgbClr val="FFFFFF"/>
          </a:solidFill>
          <a:ln>
            <a:noFill/>
          </a:ln>
        </p:spPr>
        <p:txBody>
          <a:bodyPr anchorCtr="0" anchor="t" bIns="45675" lIns="45675" rIns="45675" tIns="4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802" name="Shape 1802"/>
          <p:cNvSpPr/>
          <p:nvPr/>
        </p:nvSpPr>
        <p:spPr>
          <a:xfrm>
            <a:off x="6578078" y="2620815"/>
            <a:ext cx="87900" cy="224700"/>
          </a:xfrm>
          <a:custGeom>
            <a:pathLst>
              <a:path extrusionOk="0" h="120000" w="120000">
                <a:moveTo>
                  <a:pt x="0" y="500"/>
                </a:moveTo>
                <a:lnTo>
                  <a:pt x="120000" y="0"/>
                </a:lnTo>
                <a:lnTo>
                  <a:pt x="91050" y="73655"/>
                </a:lnTo>
                <a:lnTo>
                  <a:pt x="54094" y="87955"/>
                </a:lnTo>
                <a:lnTo>
                  <a:pt x="21355" y="120000"/>
                </a:lnTo>
                <a:lnTo>
                  <a:pt x="42138" y="29538"/>
                </a:lnTo>
                <a:lnTo>
                  <a:pt x="0" y="50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803" name="Shape 1803"/>
          <p:cNvSpPr/>
          <p:nvPr/>
        </p:nvSpPr>
        <p:spPr>
          <a:xfrm>
            <a:off x="9694635" y="1098016"/>
            <a:ext cx="1665899" cy="2445599"/>
          </a:xfrm>
          <a:custGeom>
            <a:pathLst>
              <a:path extrusionOk="0" h="120000" w="120000">
                <a:moveTo>
                  <a:pt x="17794" y="0"/>
                </a:moveTo>
                <a:lnTo>
                  <a:pt x="0" y="31155"/>
                </a:lnTo>
                <a:lnTo>
                  <a:pt x="22166" y="42538"/>
                </a:lnTo>
                <a:lnTo>
                  <a:pt x="20150" y="74005"/>
                </a:lnTo>
                <a:lnTo>
                  <a:pt x="56622" y="93038"/>
                </a:lnTo>
                <a:lnTo>
                  <a:pt x="58738" y="120000"/>
                </a:lnTo>
                <a:lnTo>
                  <a:pt x="120000" y="70277"/>
                </a:lnTo>
                <a:lnTo>
                  <a:pt x="104627" y="52455"/>
                </a:lnTo>
                <a:lnTo>
                  <a:pt x="74227" y="48833"/>
                </a:lnTo>
                <a:lnTo>
                  <a:pt x="23422" y="19805"/>
                </a:lnTo>
                <a:lnTo>
                  <a:pt x="17794" y="0"/>
                </a:lnTo>
                <a:close/>
              </a:path>
            </a:pathLst>
          </a:custGeom>
          <a:solidFill>
            <a:srgbClr val="000000">
              <a:alpha val="14509"/>
            </a:srgbClr>
          </a:solidFill>
          <a:ln>
            <a:noFill/>
          </a:ln>
        </p:spPr>
        <p:txBody>
          <a:bodyPr anchorCtr="0" anchor="ctr" bIns="35675" lIns="35675" rIns="35675" tIns="35675">
            <a:noAutofit/>
          </a:bodyPr>
          <a:lstStyle/>
          <a:p>
            <a:pPr indent="10160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804" name="Shape 1804"/>
          <p:cNvSpPr/>
          <p:nvPr/>
        </p:nvSpPr>
        <p:spPr>
          <a:xfrm>
            <a:off x="10243439" y="1148812"/>
            <a:ext cx="668099" cy="680098"/>
          </a:xfrm>
          <a:custGeom>
            <a:pathLst>
              <a:path extrusionOk="0" h="120000" w="120000">
                <a:moveTo>
                  <a:pt x="5527" y="0"/>
                </a:moveTo>
                <a:lnTo>
                  <a:pt x="0" y="51855"/>
                </a:lnTo>
                <a:lnTo>
                  <a:pt x="51933" y="51544"/>
                </a:lnTo>
                <a:lnTo>
                  <a:pt x="120000" y="120000"/>
                </a:lnTo>
                <a:lnTo>
                  <a:pt x="74444" y="44644"/>
                </a:lnTo>
                <a:lnTo>
                  <a:pt x="5527"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805" name="Shape 1805"/>
          <p:cNvSpPr/>
          <p:nvPr/>
        </p:nvSpPr>
        <p:spPr>
          <a:xfrm>
            <a:off x="8905625" y="2048383"/>
            <a:ext cx="590100" cy="1082100"/>
          </a:xfrm>
          <a:custGeom>
            <a:pathLst>
              <a:path extrusionOk="0" h="120000" w="120000">
                <a:moveTo>
                  <a:pt x="0" y="120000"/>
                </a:moveTo>
                <a:lnTo>
                  <a:pt x="111883" y="89727"/>
                </a:lnTo>
                <a:lnTo>
                  <a:pt x="107633" y="26000"/>
                </a:lnTo>
                <a:lnTo>
                  <a:pt x="120000" y="0"/>
                </a:lnTo>
                <a:lnTo>
                  <a:pt x="95661" y="22600"/>
                </a:lnTo>
                <a:lnTo>
                  <a:pt x="54238" y="77750"/>
                </a:lnTo>
                <a:lnTo>
                  <a:pt x="0" y="120000"/>
                </a:lnTo>
                <a:close/>
              </a:path>
            </a:pathLst>
          </a:custGeom>
          <a:solidFill>
            <a:srgbClr val="000000">
              <a:alpha val="1098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806" name="Shape 1806"/>
          <p:cNvSpPr/>
          <p:nvPr/>
        </p:nvSpPr>
        <p:spPr>
          <a:xfrm>
            <a:off x="9700678" y="1966558"/>
            <a:ext cx="301500" cy="775799"/>
          </a:xfrm>
          <a:custGeom>
            <a:pathLst>
              <a:path extrusionOk="0" h="120000" w="120000">
                <a:moveTo>
                  <a:pt x="120000" y="0"/>
                </a:moveTo>
                <a:lnTo>
                  <a:pt x="108861" y="99038"/>
                </a:lnTo>
                <a:lnTo>
                  <a:pt x="0" y="120000"/>
                </a:lnTo>
                <a:lnTo>
                  <a:pt x="120000"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807" name="Shape 1807"/>
          <p:cNvSpPr/>
          <p:nvPr/>
        </p:nvSpPr>
        <p:spPr>
          <a:xfrm>
            <a:off x="7611942" y="1437007"/>
            <a:ext cx="1799399" cy="1708500"/>
          </a:xfrm>
          <a:custGeom>
            <a:pathLst>
              <a:path extrusionOk="0" h="120000" w="120000">
                <a:moveTo>
                  <a:pt x="0" y="110944"/>
                </a:moveTo>
                <a:lnTo>
                  <a:pt x="33755" y="92488"/>
                </a:lnTo>
                <a:lnTo>
                  <a:pt x="77783" y="32866"/>
                </a:lnTo>
                <a:lnTo>
                  <a:pt x="120000" y="0"/>
                </a:lnTo>
                <a:lnTo>
                  <a:pt x="86333" y="118761"/>
                </a:lnTo>
                <a:lnTo>
                  <a:pt x="59522" y="107300"/>
                </a:lnTo>
                <a:lnTo>
                  <a:pt x="37577" y="113316"/>
                </a:lnTo>
                <a:lnTo>
                  <a:pt x="34644" y="120000"/>
                </a:lnTo>
                <a:lnTo>
                  <a:pt x="21800" y="116416"/>
                </a:lnTo>
                <a:lnTo>
                  <a:pt x="0" y="110944"/>
                </a:lnTo>
                <a:close/>
              </a:path>
            </a:pathLst>
          </a:custGeom>
          <a:solidFill>
            <a:srgbClr val="000000">
              <a:alpha val="1098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808" name="Shape 1808"/>
          <p:cNvSpPr/>
          <p:nvPr/>
        </p:nvSpPr>
        <p:spPr>
          <a:xfrm>
            <a:off x="7979860" y="1081165"/>
            <a:ext cx="1826099" cy="1470598"/>
          </a:xfrm>
          <a:custGeom>
            <a:pathLst>
              <a:path extrusionOk="0" h="120000" w="120000">
                <a:moveTo>
                  <a:pt x="0" y="120000"/>
                </a:moveTo>
                <a:lnTo>
                  <a:pt x="4366" y="93161"/>
                </a:lnTo>
                <a:lnTo>
                  <a:pt x="9850" y="78388"/>
                </a:lnTo>
                <a:lnTo>
                  <a:pt x="21366" y="52972"/>
                </a:lnTo>
                <a:lnTo>
                  <a:pt x="45744" y="47694"/>
                </a:lnTo>
                <a:lnTo>
                  <a:pt x="64400" y="26688"/>
                </a:lnTo>
                <a:lnTo>
                  <a:pt x="67116" y="14844"/>
                </a:lnTo>
                <a:lnTo>
                  <a:pt x="90711" y="11250"/>
                </a:lnTo>
                <a:lnTo>
                  <a:pt x="104322" y="0"/>
                </a:lnTo>
                <a:lnTo>
                  <a:pt x="120000" y="9538"/>
                </a:lnTo>
                <a:lnTo>
                  <a:pt x="75983" y="46077"/>
                </a:lnTo>
                <a:lnTo>
                  <a:pt x="48905" y="64966"/>
                </a:lnTo>
                <a:lnTo>
                  <a:pt x="28622" y="87611"/>
                </a:lnTo>
                <a:lnTo>
                  <a:pt x="13594" y="93244"/>
                </a:lnTo>
                <a:lnTo>
                  <a:pt x="0" y="120000"/>
                </a:lnTo>
                <a:close/>
              </a:path>
            </a:pathLst>
          </a:custGeom>
          <a:solidFill>
            <a:srgbClr val="FFFFFF"/>
          </a:solidFill>
          <a:ln>
            <a:noFill/>
          </a:ln>
        </p:spPr>
        <p:txBody>
          <a:bodyPr anchorCtr="0" anchor="ctr" bIns="35675" lIns="35675" rIns="35675" tIns="35675">
            <a:noAutofit/>
          </a:bodyPr>
          <a:lstStyle/>
          <a:p>
            <a:pPr indent="101600" lvl="0" marL="0" marR="0" rtl="0" algn="l">
              <a:spcBef>
                <a:spcPts val="0"/>
              </a:spcBef>
              <a:buClr>
                <a:schemeClr val="dk1"/>
              </a:buClr>
              <a:buFont typeface="Arial"/>
              <a:buNone/>
            </a:pPr>
            <a:r>
              <a:t/>
            </a:r>
            <a:endParaRPr sz="1600">
              <a:solidFill>
                <a:srgbClr val="00A1E0"/>
              </a:solidFill>
              <a:latin typeface="Arial"/>
              <a:ea typeface="Arial"/>
              <a:cs typeface="Arial"/>
              <a:sym typeface="Arial"/>
            </a:endParaRPr>
          </a:p>
        </p:txBody>
      </p:sp>
      <p:cxnSp>
        <p:nvCxnSpPr>
          <p:cNvPr id="1809" name="Shape 1809"/>
          <p:cNvCxnSpPr/>
          <p:nvPr/>
        </p:nvCxnSpPr>
        <p:spPr>
          <a:xfrm>
            <a:off x="7716650" y="1584600"/>
            <a:ext cx="0" cy="877200"/>
          </a:xfrm>
          <a:prstGeom prst="straightConnector1">
            <a:avLst/>
          </a:prstGeom>
          <a:noFill/>
          <a:ln cap="flat" cmpd="sng" w="38100">
            <a:solidFill>
              <a:schemeClr val="lt1"/>
            </a:solidFill>
            <a:prstDash val="dashDot"/>
            <a:miter/>
            <a:headEnd len="med" w="med" type="none"/>
            <a:tailEnd len="med" w="med" type="oval"/>
          </a:ln>
        </p:spPr>
      </p:cxnSp>
      <p:cxnSp>
        <p:nvCxnSpPr>
          <p:cNvPr id="1810" name="Shape 1810"/>
          <p:cNvCxnSpPr/>
          <p:nvPr/>
        </p:nvCxnSpPr>
        <p:spPr>
          <a:xfrm>
            <a:off x="5215091" y="2845446"/>
            <a:ext cx="0" cy="1208999"/>
          </a:xfrm>
          <a:prstGeom prst="straightConnector1">
            <a:avLst/>
          </a:prstGeom>
          <a:noFill/>
          <a:ln cap="flat" cmpd="sng" w="38100">
            <a:solidFill>
              <a:schemeClr val="lt1"/>
            </a:solidFill>
            <a:prstDash val="dashDot"/>
            <a:miter/>
            <a:headEnd len="med" w="med" type="none"/>
            <a:tailEnd len="med" w="med" type="oval"/>
          </a:ln>
        </p:spPr>
      </p:cxnSp>
      <p:cxnSp>
        <p:nvCxnSpPr>
          <p:cNvPr id="1811" name="Shape 1811"/>
          <p:cNvCxnSpPr/>
          <p:nvPr/>
        </p:nvCxnSpPr>
        <p:spPr>
          <a:xfrm>
            <a:off x="1210225" y="3505600"/>
            <a:ext cx="0" cy="669300"/>
          </a:xfrm>
          <a:prstGeom prst="straightConnector1">
            <a:avLst/>
          </a:prstGeom>
          <a:noFill/>
          <a:ln cap="flat" cmpd="sng" w="38100">
            <a:solidFill>
              <a:schemeClr val="lt1"/>
            </a:solidFill>
            <a:prstDash val="dashDot"/>
            <a:miter/>
            <a:headEnd len="med" w="med" type="none"/>
            <a:tailEnd len="med" w="med" type="oval"/>
          </a:ln>
        </p:spPr>
      </p:cxnSp>
      <p:pic>
        <p:nvPicPr>
          <p:cNvPr id="1812" name="Shape 1812"/>
          <p:cNvPicPr preferRelativeResize="0"/>
          <p:nvPr/>
        </p:nvPicPr>
        <p:blipFill rotWithShape="1">
          <a:blip r:embed="rId4">
            <a:alphaModFix/>
          </a:blip>
          <a:srcRect b="0" l="0" r="0" t="0"/>
          <a:stretch/>
        </p:blipFill>
        <p:spPr>
          <a:xfrm>
            <a:off x="8871363" y="394065"/>
            <a:ext cx="742200" cy="945899"/>
          </a:xfrm>
          <a:prstGeom prst="rect">
            <a:avLst/>
          </a:prstGeom>
          <a:noFill/>
          <a:ln>
            <a:noFill/>
          </a:ln>
          <a:effectLst>
            <a:outerShdw blurRad="381000" rotWithShape="0">
              <a:srgbClr val="000000">
                <a:alpha val="77647"/>
              </a:srgbClr>
            </a:outerShdw>
          </a:effectLst>
        </p:spPr>
      </p:pic>
      <p:grpSp>
        <p:nvGrpSpPr>
          <p:cNvPr id="1813" name="Shape 1813"/>
          <p:cNvGrpSpPr/>
          <p:nvPr/>
        </p:nvGrpSpPr>
        <p:grpSpPr>
          <a:xfrm>
            <a:off x="-1472090" y="3082967"/>
            <a:ext cx="2538755" cy="1324950"/>
            <a:chOff x="1219442" y="69084"/>
            <a:chExt cx="5078526" cy="2649900"/>
          </a:xfrm>
        </p:grpSpPr>
        <p:sp>
          <p:nvSpPr>
            <p:cNvPr id="1814" name="Shape 1814"/>
            <p:cNvSpPr/>
            <p:nvPr/>
          </p:nvSpPr>
          <p:spPr>
            <a:xfrm>
              <a:off x="1219442" y="69084"/>
              <a:ext cx="5067300" cy="2649900"/>
            </a:xfrm>
            <a:custGeom>
              <a:pathLst>
                <a:path extrusionOk="0" h="120000" w="120000">
                  <a:moveTo>
                    <a:pt x="82777" y="108255"/>
                  </a:moveTo>
                  <a:lnTo>
                    <a:pt x="49255" y="120000"/>
                  </a:lnTo>
                  <a:lnTo>
                    <a:pt x="0" y="71622"/>
                  </a:lnTo>
                  <a:lnTo>
                    <a:pt x="38661" y="49611"/>
                  </a:lnTo>
                  <a:lnTo>
                    <a:pt x="74100" y="10872"/>
                  </a:lnTo>
                  <a:lnTo>
                    <a:pt x="87644" y="0"/>
                  </a:lnTo>
                  <a:lnTo>
                    <a:pt x="86622" y="34500"/>
                  </a:lnTo>
                  <a:lnTo>
                    <a:pt x="92588" y="57205"/>
                  </a:lnTo>
                  <a:lnTo>
                    <a:pt x="120000" y="100900"/>
                  </a:lnTo>
                  <a:lnTo>
                    <a:pt x="92727" y="97566"/>
                  </a:lnTo>
                  <a:lnTo>
                    <a:pt x="82777" y="108255"/>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815" name="Shape 1815"/>
            <p:cNvSpPr/>
            <p:nvPr/>
          </p:nvSpPr>
          <p:spPr>
            <a:xfrm>
              <a:off x="3469269" y="82642"/>
              <a:ext cx="2828700" cy="2480700"/>
            </a:xfrm>
            <a:custGeom>
              <a:pathLst>
                <a:path extrusionOk="0" h="120000" w="120000">
                  <a:moveTo>
                    <a:pt x="61477" y="0"/>
                  </a:moveTo>
                  <a:lnTo>
                    <a:pt x="59850" y="35533"/>
                  </a:lnTo>
                  <a:lnTo>
                    <a:pt x="70283" y="60594"/>
                  </a:lnTo>
                  <a:lnTo>
                    <a:pt x="120000" y="106483"/>
                  </a:lnTo>
                  <a:lnTo>
                    <a:pt x="66372" y="92316"/>
                  </a:lnTo>
                  <a:lnTo>
                    <a:pt x="33527" y="110988"/>
                  </a:lnTo>
                  <a:lnTo>
                    <a:pt x="0" y="120000"/>
                  </a:lnTo>
                  <a:lnTo>
                    <a:pt x="34922" y="86800"/>
                  </a:lnTo>
                  <a:lnTo>
                    <a:pt x="37861" y="40916"/>
                  </a:lnTo>
                  <a:lnTo>
                    <a:pt x="61477" y="0"/>
                  </a:lnTo>
                  <a:close/>
                </a:path>
              </a:pathLst>
            </a:custGeom>
            <a:solidFill>
              <a:srgbClr val="000000">
                <a:alpha val="22745"/>
              </a:srgbClr>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grpSp>
        <p:nvGrpSpPr>
          <p:cNvPr id="1816" name="Shape 1816"/>
          <p:cNvGrpSpPr/>
          <p:nvPr/>
        </p:nvGrpSpPr>
        <p:grpSpPr>
          <a:xfrm flipH="1">
            <a:off x="1404019" y="4207815"/>
            <a:ext cx="763583" cy="350344"/>
            <a:chOff x="0" y="-1"/>
            <a:chExt cx="1527471" cy="700689"/>
          </a:xfrm>
        </p:grpSpPr>
        <p:grpSp>
          <p:nvGrpSpPr>
            <p:cNvPr id="1817" name="Shape 1817"/>
            <p:cNvGrpSpPr/>
            <p:nvPr/>
          </p:nvGrpSpPr>
          <p:grpSpPr>
            <a:xfrm>
              <a:off x="199730" y="-1"/>
              <a:ext cx="1226699" cy="599903"/>
              <a:chOff x="0" y="0"/>
              <a:chExt cx="1226699" cy="599903"/>
            </a:xfrm>
          </p:grpSpPr>
          <p:sp>
            <p:nvSpPr>
              <p:cNvPr id="1818" name="Shape 1818"/>
              <p:cNvSpPr/>
              <p:nvPr/>
            </p:nvSpPr>
            <p:spPr>
              <a:xfrm>
                <a:off x="0" y="52402"/>
                <a:ext cx="1226699" cy="547500"/>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53585F"/>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819" name="Shape 1819"/>
              <p:cNvSpPr/>
              <p:nvPr/>
            </p:nvSpPr>
            <p:spPr>
              <a:xfrm>
                <a:off x="31710" y="0"/>
                <a:ext cx="1166100" cy="469499"/>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grpSp>
          <p:nvGrpSpPr>
            <p:cNvPr id="1820" name="Shape 1820"/>
            <p:cNvGrpSpPr/>
            <p:nvPr/>
          </p:nvGrpSpPr>
          <p:grpSpPr>
            <a:xfrm>
              <a:off x="991070" y="438291"/>
              <a:ext cx="536400" cy="262316"/>
              <a:chOff x="0" y="0"/>
              <a:chExt cx="536400" cy="262316"/>
            </a:xfrm>
          </p:grpSpPr>
          <p:sp>
            <p:nvSpPr>
              <p:cNvPr id="1821" name="Shape 1821"/>
              <p:cNvSpPr/>
              <p:nvPr/>
            </p:nvSpPr>
            <p:spPr>
              <a:xfrm>
                <a:off x="0" y="22916"/>
                <a:ext cx="536400" cy="239400"/>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822" name="Shape 1822"/>
              <p:cNvSpPr/>
              <p:nvPr/>
            </p:nvSpPr>
            <p:spPr>
              <a:xfrm>
                <a:off x="13866" y="0"/>
                <a:ext cx="510000" cy="205200"/>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grpSp>
          <p:nvGrpSpPr>
            <p:cNvPr id="1823" name="Shape 1823"/>
            <p:cNvGrpSpPr/>
            <p:nvPr/>
          </p:nvGrpSpPr>
          <p:grpSpPr>
            <a:xfrm>
              <a:off x="0" y="494918"/>
              <a:ext cx="420600" cy="205768"/>
              <a:chOff x="0" y="0"/>
              <a:chExt cx="420600" cy="205768"/>
            </a:xfrm>
          </p:grpSpPr>
          <p:sp>
            <p:nvSpPr>
              <p:cNvPr id="1824" name="Shape 1824"/>
              <p:cNvSpPr/>
              <p:nvPr/>
            </p:nvSpPr>
            <p:spPr>
              <a:xfrm>
                <a:off x="0" y="17969"/>
                <a:ext cx="420600" cy="187798"/>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sp>
            <p:nvSpPr>
              <p:cNvPr id="1825" name="Shape 1825"/>
              <p:cNvSpPr/>
              <p:nvPr/>
            </p:nvSpPr>
            <p:spPr>
              <a:xfrm>
                <a:off x="10873" y="0"/>
                <a:ext cx="399900" cy="161100"/>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600">
                  <a:solidFill>
                    <a:schemeClr val="lt1"/>
                  </a:solidFill>
                  <a:latin typeface="Arial"/>
                  <a:ea typeface="Arial"/>
                  <a:cs typeface="Arial"/>
                  <a:sym typeface="Arial"/>
                </a:endParaRPr>
              </a:p>
            </p:txBody>
          </p:sp>
        </p:grpSp>
      </p:grpSp>
      <p:pic>
        <p:nvPicPr>
          <p:cNvPr id="1826" name="Shape 1826"/>
          <p:cNvPicPr preferRelativeResize="0"/>
          <p:nvPr/>
        </p:nvPicPr>
        <p:blipFill rotWithShape="1">
          <a:blip r:embed="rId5">
            <a:alphaModFix/>
          </a:blip>
          <a:srcRect b="0" l="0" r="0" t="0"/>
          <a:stretch/>
        </p:blipFill>
        <p:spPr>
          <a:xfrm>
            <a:off x="9510303" y="2568989"/>
            <a:ext cx="1598699" cy="740999"/>
          </a:xfrm>
          <a:prstGeom prst="rect">
            <a:avLst/>
          </a:prstGeom>
          <a:noFill/>
          <a:ln>
            <a:noFill/>
          </a:ln>
        </p:spPr>
      </p:pic>
      <p:sp>
        <p:nvSpPr>
          <p:cNvPr id="1827" name="Shape 1827"/>
          <p:cNvSpPr/>
          <p:nvPr/>
        </p:nvSpPr>
        <p:spPr>
          <a:xfrm>
            <a:off x="7762806" y="2922622"/>
            <a:ext cx="1571099"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Service Journeys</a:t>
            </a:r>
          </a:p>
        </p:txBody>
      </p:sp>
      <p:sp>
        <p:nvSpPr>
          <p:cNvPr id="1828" name="Shape 1828"/>
          <p:cNvSpPr/>
          <p:nvPr/>
        </p:nvSpPr>
        <p:spPr>
          <a:xfrm>
            <a:off x="921125" y="5740375"/>
            <a:ext cx="2583899" cy="3504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Self-Service</a:t>
            </a:r>
          </a:p>
        </p:txBody>
      </p:sp>
      <p:grpSp>
        <p:nvGrpSpPr>
          <p:cNvPr id="1829" name="Shape 1829"/>
          <p:cNvGrpSpPr/>
          <p:nvPr/>
        </p:nvGrpSpPr>
        <p:grpSpPr>
          <a:xfrm>
            <a:off x="303570" y="5692855"/>
            <a:ext cx="436993" cy="452193"/>
            <a:chOff x="0" y="0"/>
            <a:chExt cx="1085700" cy="1085700"/>
          </a:xfrm>
        </p:grpSpPr>
        <p:grpSp>
          <p:nvGrpSpPr>
            <p:cNvPr id="1830" name="Shape 1830"/>
            <p:cNvGrpSpPr/>
            <p:nvPr/>
          </p:nvGrpSpPr>
          <p:grpSpPr>
            <a:xfrm>
              <a:off x="0" y="0"/>
              <a:ext cx="1085700" cy="1085700"/>
              <a:chOff x="0" y="0"/>
              <a:chExt cx="1085700" cy="1085700"/>
            </a:xfrm>
          </p:grpSpPr>
          <p:sp>
            <p:nvSpPr>
              <p:cNvPr id="1831" name="Shape 1831"/>
              <p:cNvSpPr/>
              <p:nvPr/>
            </p:nvSpPr>
            <p:spPr>
              <a:xfrm>
                <a:off x="0" y="0"/>
                <a:ext cx="1085700" cy="1085700"/>
              </a:xfrm>
              <a:prstGeom prst="ellipse">
                <a:avLst/>
              </a:prstGeom>
              <a:solidFill>
                <a:srgbClr val="FFB60F"/>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32" name="Shape 1832"/>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1833" name="Shape 1833"/>
            <p:cNvSpPr/>
            <p:nvPr/>
          </p:nvSpPr>
          <p:spPr>
            <a:xfrm>
              <a:off x="256527" y="291048"/>
              <a:ext cx="577499" cy="495299"/>
            </a:xfrm>
            <a:custGeom>
              <a:pathLst>
                <a:path extrusionOk="0" h="120000" w="120000">
                  <a:moveTo>
                    <a:pt x="120000" y="97861"/>
                  </a:moveTo>
                  <a:cubicBezTo>
                    <a:pt x="120000" y="84172"/>
                    <a:pt x="113688" y="71522"/>
                    <a:pt x="103777" y="64200"/>
                  </a:cubicBezTo>
                  <a:cubicBezTo>
                    <a:pt x="102844" y="64200"/>
                    <a:pt x="102844" y="63161"/>
                    <a:pt x="103777" y="62077"/>
                  </a:cubicBezTo>
                  <a:cubicBezTo>
                    <a:pt x="110050" y="55755"/>
                    <a:pt x="113688" y="47305"/>
                    <a:pt x="113688" y="37861"/>
                  </a:cubicBezTo>
                  <a:cubicBezTo>
                    <a:pt x="113688" y="20016"/>
                    <a:pt x="101027" y="5238"/>
                    <a:pt x="85694" y="5238"/>
                  </a:cubicBezTo>
                  <a:cubicBezTo>
                    <a:pt x="82983" y="5238"/>
                    <a:pt x="80311" y="5238"/>
                    <a:pt x="77561" y="6277"/>
                  </a:cubicBezTo>
                  <a:lnTo>
                    <a:pt x="76633" y="6277"/>
                  </a:lnTo>
                  <a:cubicBezTo>
                    <a:pt x="71250" y="2122"/>
                    <a:pt x="65866" y="0"/>
                    <a:pt x="59555" y="0"/>
                  </a:cubicBezTo>
                  <a:cubicBezTo>
                    <a:pt x="53244" y="0"/>
                    <a:pt x="47822" y="2033"/>
                    <a:pt x="43327" y="6277"/>
                  </a:cubicBezTo>
                  <a:lnTo>
                    <a:pt x="42400" y="6277"/>
                  </a:lnTo>
                  <a:cubicBezTo>
                    <a:pt x="39650" y="5238"/>
                    <a:pt x="36977" y="5238"/>
                    <a:pt x="34266" y="5238"/>
                  </a:cubicBezTo>
                  <a:cubicBezTo>
                    <a:pt x="18933" y="5238"/>
                    <a:pt x="6311" y="20016"/>
                    <a:pt x="6311" y="37861"/>
                  </a:cubicBezTo>
                  <a:cubicBezTo>
                    <a:pt x="6311" y="47305"/>
                    <a:pt x="9911" y="56838"/>
                    <a:pt x="16222" y="62077"/>
                  </a:cubicBezTo>
                  <a:lnTo>
                    <a:pt x="16222" y="64200"/>
                  </a:lnTo>
                  <a:cubicBezTo>
                    <a:pt x="6272" y="71522"/>
                    <a:pt x="0" y="84172"/>
                    <a:pt x="0" y="97861"/>
                  </a:cubicBezTo>
                  <a:lnTo>
                    <a:pt x="0" y="105227"/>
                  </a:lnTo>
                  <a:cubicBezTo>
                    <a:pt x="0" y="105227"/>
                    <a:pt x="0" y="120000"/>
                    <a:pt x="11733" y="120000"/>
                  </a:cubicBezTo>
                  <a:cubicBezTo>
                    <a:pt x="12583" y="120000"/>
                    <a:pt x="12583" y="120000"/>
                    <a:pt x="12583" y="118916"/>
                  </a:cubicBezTo>
                  <a:lnTo>
                    <a:pt x="12583" y="110466"/>
                  </a:lnTo>
                  <a:cubicBezTo>
                    <a:pt x="12583" y="110466"/>
                    <a:pt x="12622" y="109427"/>
                    <a:pt x="11733" y="109427"/>
                  </a:cubicBezTo>
                  <a:cubicBezTo>
                    <a:pt x="10844" y="109427"/>
                    <a:pt x="8094" y="108433"/>
                    <a:pt x="8094" y="104188"/>
                  </a:cubicBezTo>
                  <a:lnTo>
                    <a:pt x="8094" y="96777"/>
                  </a:lnTo>
                  <a:cubicBezTo>
                    <a:pt x="8094" y="83177"/>
                    <a:pt x="15333" y="71522"/>
                    <a:pt x="27066" y="68405"/>
                  </a:cubicBezTo>
                  <a:cubicBezTo>
                    <a:pt x="27066" y="68405"/>
                    <a:pt x="27994" y="68405"/>
                    <a:pt x="27994" y="67316"/>
                  </a:cubicBezTo>
                  <a:lnTo>
                    <a:pt x="27994" y="58872"/>
                  </a:lnTo>
                  <a:cubicBezTo>
                    <a:pt x="27994" y="58872"/>
                    <a:pt x="27994" y="57877"/>
                    <a:pt x="27066" y="57877"/>
                  </a:cubicBezTo>
                  <a:cubicBezTo>
                    <a:pt x="19827" y="54711"/>
                    <a:pt x="14405" y="46266"/>
                    <a:pt x="14405" y="36822"/>
                  </a:cubicBezTo>
                  <a:cubicBezTo>
                    <a:pt x="14405" y="24172"/>
                    <a:pt x="23427" y="14683"/>
                    <a:pt x="33377" y="14683"/>
                  </a:cubicBezTo>
                  <a:cubicBezTo>
                    <a:pt x="34266" y="14683"/>
                    <a:pt x="34266" y="15722"/>
                    <a:pt x="34266" y="15722"/>
                  </a:cubicBezTo>
                  <a:cubicBezTo>
                    <a:pt x="31561" y="21055"/>
                    <a:pt x="29738" y="27288"/>
                    <a:pt x="29738" y="33616"/>
                  </a:cubicBezTo>
                  <a:cubicBezTo>
                    <a:pt x="29738" y="44188"/>
                    <a:pt x="33338" y="52588"/>
                    <a:pt x="39650" y="58872"/>
                  </a:cubicBezTo>
                  <a:lnTo>
                    <a:pt x="39650" y="61038"/>
                  </a:lnTo>
                  <a:cubicBezTo>
                    <a:pt x="28850" y="68405"/>
                    <a:pt x="21644" y="82094"/>
                    <a:pt x="21644" y="97861"/>
                  </a:cubicBezTo>
                  <a:lnTo>
                    <a:pt x="21644" y="105227"/>
                  </a:lnTo>
                  <a:cubicBezTo>
                    <a:pt x="21644" y="105227"/>
                    <a:pt x="21644" y="120000"/>
                    <a:pt x="34266" y="120000"/>
                  </a:cubicBezTo>
                  <a:lnTo>
                    <a:pt x="105555" y="120000"/>
                  </a:lnTo>
                  <a:cubicBezTo>
                    <a:pt x="107377" y="120000"/>
                    <a:pt x="120000" y="120000"/>
                    <a:pt x="120000" y="105227"/>
                  </a:cubicBezTo>
                  <a:lnTo>
                    <a:pt x="120000" y="97861"/>
                  </a:lnTo>
                  <a:close/>
                  <a:moveTo>
                    <a:pt x="36088" y="109427"/>
                  </a:moveTo>
                  <a:cubicBezTo>
                    <a:pt x="31561" y="109427"/>
                    <a:pt x="31561" y="104188"/>
                    <a:pt x="31561" y="104188"/>
                  </a:cubicBezTo>
                  <a:lnTo>
                    <a:pt x="31561" y="96777"/>
                  </a:lnTo>
                  <a:cubicBezTo>
                    <a:pt x="31561" y="82094"/>
                    <a:pt x="40583" y="69444"/>
                    <a:pt x="52311" y="65194"/>
                  </a:cubicBezTo>
                  <a:cubicBezTo>
                    <a:pt x="52311" y="65194"/>
                    <a:pt x="53244" y="65194"/>
                    <a:pt x="53244" y="64200"/>
                  </a:cubicBezTo>
                  <a:lnTo>
                    <a:pt x="53244" y="55755"/>
                  </a:lnTo>
                  <a:cubicBezTo>
                    <a:pt x="53244" y="55755"/>
                    <a:pt x="53244" y="54711"/>
                    <a:pt x="52311" y="54711"/>
                  </a:cubicBezTo>
                  <a:cubicBezTo>
                    <a:pt x="44222" y="51594"/>
                    <a:pt x="38761" y="42061"/>
                    <a:pt x="39650" y="31583"/>
                  </a:cubicBezTo>
                  <a:cubicBezTo>
                    <a:pt x="40583" y="18933"/>
                    <a:pt x="48711" y="9444"/>
                    <a:pt x="59555" y="9444"/>
                  </a:cubicBezTo>
                  <a:cubicBezTo>
                    <a:pt x="71250" y="9444"/>
                    <a:pt x="80311" y="20016"/>
                    <a:pt x="80311" y="33616"/>
                  </a:cubicBezTo>
                  <a:cubicBezTo>
                    <a:pt x="80311" y="43150"/>
                    <a:pt x="74888" y="52588"/>
                    <a:pt x="66716" y="55755"/>
                  </a:cubicBezTo>
                  <a:cubicBezTo>
                    <a:pt x="66716" y="55755"/>
                    <a:pt x="65866" y="55755"/>
                    <a:pt x="65866" y="56838"/>
                  </a:cubicBezTo>
                  <a:lnTo>
                    <a:pt x="65866" y="65288"/>
                  </a:lnTo>
                  <a:cubicBezTo>
                    <a:pt x="65866" y="65288"/>
                    <a:pt x="65827" y="66277"/>
                    <a:pt x="66716" y="66277"/>
                  </a:cubicBezTo>
                  <a:cubicBezTo>
                    <a:pt x="77561" y="69444"/>
                    <a:pt x="84800" y="79972"/>
                    <a:pt x="86622" y="91538"/>
                  </a:cubicBezTo>
                  <a:cubicBezTo>
                    <a:pt x="86622" y="93661"/>
                    <a:pt x="87550" y="95783"/>
                    <a:pt x="87550" y="96866"/>
                  </a:cubicBezTo>
                  <a:lnTo>
                    <a:pt x="87550" y="97861"/>
                  </a:lnTo>
                  <a:cubicBezTo>
                    <a:pt x="87550" y="98900"/>
                    <a:pt x="87550" y="98900"/>
                    <a:pt x="88400" y="98900"/>
                  </a:cubicBezTo>
                  <a:lnTo>
                    <a:pt x="95605" y="98900"/>
                  </a:lnTo>
                  <a:cubicBezTo>
                    <a:pt x="96533" y="98900"/>
                    <a:pt x="96533" y="98900"/>
                    <a:pt x="96533" y="97861"/>
                  </a:cubicBezTo>
                  <a:lnTo>
                    <a:pt x="96533" y="96866"/>
                  </a:lnTo>
                  <a:cubicBezTo>
                    <a:pt x="96533" y="93661"/>
                    <a:pt x="96533" y="91538"/>
                    <a:pt x="95605" y="88416"/>
                  </a:cubicBezTo>
                  <a:cubicBezTo>
                    <a:pt x="93783" y="76850"/>
                    <a:pt x="87550" y="66277"/>
                    <a:pt x="78488" y="59955"/>
                  </a:cubicBezTo>
                  <a:cubicBezTo>
                    <a:pt x="77561" y="59955"/>
                    <a:pt x="77561" y="58961"/>
                    <a:pt x="78488" y="57877"/>
                  </a:cubicBezTo>
                  <a:cubicBezTo>
                    <a:pt x="84800" y="51594"/>
                    <a:pt x="88400" y="42061"/>
                    <a:pt x="88400" y="32622"/>
                  </a:cubicBezTo>
                  <a:cubicBezTo>
                    <a:pt x="88400" y="26294"/>
                    <a:pt x="86622" y="20016"/>
                    <a:pt x="83872" y="14727"/>
                  </a:cubicBezTo>
                  <a:cubicBezTo>
                    <a:pt x="83872" y="13688"/>
                    <a:pt x="83872" y="13688"/>
                    <a:pt x="84800" y="13688"/>
                  </a:cubicBezTo>
                  <a:cubicBezTo>
                    <a:pt x="95605" y="13688"/>
                    <a:pt x="103777" y="24172"/>
                    <a:pt x="103777" y="35738"/>
                  </a:cubicBezTo>
                  <a:cubicBezTo>
                    <a:pt x="103777" y="45272"/>
                    <a:pt x="99205" y="53627"/>
                    <a:pt x="91111" y="56838"/>
                  </a:cubicBezTo>
                  <a:cubicBezTo>
                    <a:pt x="91111" y="56838"/>
                    <a:pt x="90222" y="56838"/>
                    <a:pt x="90222" y="57877"/>
                  </a:cubicBezTo>
                  <a:lnTo>
                    <a:pt x="90222" y="66277"/>
                  </a:lnTo>
                  <a:cubicBezTo>
                    <a:pt x="90222" y="66277"/>
                    <a:pt x="90222" y="67316"/>
                    <a:pt x="91111" y="67316"/>
                  </a:cubicBezTo>
                  <a:cubicBezTo>
                    <a:pt x="101955" y="70527"/>
                    <a:pt x="110050" y="83177"/>
                    <a:pt x="110050" y="95783"/>
                  </a:cubicBezTo>
                  <a:lnTo>
                    <a:pt x="110050" y="105227"/>
                  </a:lnTo>
                  <a:cubicBezTo>
                    <a:pt x="110938" y="109427"/>
                    <a:pt x="107377" y="109427"/>
                    <a:pt x="107377" y="109427"/>
                  </a:cubicBezTo>
                  <a:lnTo>
                    <a:pt x="36088" y="109427"/>
                  </a:lnTo>
                  <a:close/>
                </a:path>
              </a:pathLst>
            </a:custGeom>
            <a:solidFill>
              <a:srgbClr val="FFFFFF"/>
            </a:solidFill>
            <a:ln>
              <a:noFill/>
            </a:ln>
          </p:spPr>
          <p:txBody>
            <a:bodyPr anchorCtr="0" anchor="ctr" bIns="22875" lIns="22875" rIns="22875" tIns="2287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1834" name="Shape 1834"/>
          <p:cNvGrpSpPr/>
          <p:nvPr/>
        </p:nvGrpSpPr>
        <p:grpSpPr>
          <a:xfrm>
            <a:off x="3916003" y="4587197"/>
            <a:ext cx="481413" cy="476340"/>
            <a:chOff x="2933391" y="2047723"/>
            <a:chExt cx="539701" cy="539701"/>
          </a:xfrm>
        </p:grpSpPr>
        <p:grpSp>
          <p:nvGrpSpPr>
            <p:cNvPr id="1835" name="Shape 1835"/>
            <p:cNvGrpSpPr/>
            <p:nvPr/>
          </p:nvGrpSpPr>
          <p:grpSpPr>
            <a:xfrm>
              <a:off x="2933391" y="2047723"/>
              <a:ext cx="539701" cy="539701"/>
              <a:chOff x="0" y="0"/>
              <a:chExt cx="1085700" cy="1085700"/>
            </a:xfrm>
          </p:grpSpPr>
          <p:sp>
            <p:nvSpPr>
              <p:cNvPr id="1836" name="Shape 1836"/>
              <p:cNvSpPr/>
              <p:nvPr/>
            </p:nvSpPr>
            <p:spPr>
              <a:xfrm>
                <a:off x="0" y="0"/>
                <a:ext cx="1085700" cy="10857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37" name="Shape 1837"/>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pic>
          <p:nvPicPr>
            <p:cNvPr id="1838" name="Shape 1838"/>
            <p:cNvPicPr preferRelativeResize="0"/>
            <p:nvPr/>
          </p:nvPicPr>
          <p:blipFill rotWithShape="1">
            <a:blip r:embed="rId6">
              <a:alphaModFix/>
            </a:blip>
            <a:srcRect b="0" l="0" r="0" t="0"/>
            <a:stretch/>
          </p:blipFill>
          <p:spPr>
            <a:xfrm>
              <a:off x="3063889" y="2170205"/>
              <a:ext cx="296111" cy="308998"/>
            </a:xfrm>
            <a:prstGeom prst="rect">
              <a:avLst/>
            </a:prstGeom>
            <a:noFill/>
            <a:ln>
              <a:noFill/>
            </a:ln>
          </p:spPr>
        </p:pic>
      </p:grpSp>
      <p:sp>
        <p:nvSpPr>
          <p:cNvPr id="1839" name="Shape 1839"/>
          <p:cNvSpPr/>
          <p:nvPr/>
        </p:nvSpPr>
        <p:spPr>
          <a:xfrm>
            <a:off x="4456412" y="4527198"/>
            <a:ext cx="2250599"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Messaging</a:t>
            </a:r>
          </a:p>
        </p:txBody>
      </p:sp>
      <p:pic>
        <p:nvPicPr>
          <p:cNvPr id="1840" name="Shape 1840"/>
          <p:cNvPicPr preferRelativeResize="0"/>
          <p:nvPr/>
        </p:nvPicPr>
        <p:blipFill rotWithShape="1">
          <a:blip r:embed="rId7">
            <a:alphaModFix/>
          </a:blip>
          <a:srcRect b="0" l="0" r="0" t="0"/>
          <a:stretch/>
        </p:blipFill>
        <p:spPr>
          <a:xfrm>
            <a:off x="4777717" y="1405200"/>
            <a:ext cx="884728" cy="888222"/>
          </a:xfrm>
          <a:prstGeom prst="rect">
            <a:avLst/>
          </a:prstGeom>
          <a:noFill/>
          <a:ln>
            <a:noFill/>
          </a:ln>
        </p:spPr>
      </p:pic>
      <p:pic>
        <p:nvPicPr>
          <p:cNvPr id="1841" name="Shape 1841"/>
          <p:cNvPicPr preferRelativeResize="0"/>
          <p:nvPr/>
        </p:nvPicPr>
        <p:blipFill rotWithShape="1">
          <a:blip r:embed="rId8">
            <a:alphaModFix/>
          </a:blip>
          <a:srcRect b="0" l="0" r="0" t="0"/>
          <a:stretch/>
        </p:blipFill>
        <p:spPr>
          <a:xfrm>
            <a:off x="7280296" y="150908"/>
            <a:ext cx="884728" cy="888232"/>
          </a:xfrm>
          <a:prstGeom prst="rect">
            <a:avLst/>
          </a:prstGeom>
          <a:noFill/>
          <a:ln>
            <a:noFill/>
          </a:ln>
        </p:spPr>
      </p:pic>
      <p:pic>
        <p:nvPicPr>
          <p:cNvPr descr="Basics.png" id="1842" name="Shape 1842"/>
          <p:cNvPicPr preferRelativeResize="0"/>
          <p:nvPr/>
        </p:nvPicPr>
        <p:blipFill rotWithShape="1">
          <a:blip r:embed="rId9">
            <a:alphaModFix/>
          </a:blip>
          <a:srcRect b="0" l="0" r="0" t="0"/>
          <a:stretch/>
        </p:blipFill>
        <p:spPr>
          <a:xfrm>
            <a:off x="777874" y="2089951"/>
            <a:ext cx="884728" cy="888228"/>
          </a:xfrm>
          <a:prstGeom prst="rect">
            <a:avLst/>
          </a:prstGeom>
          <a:noFill/>
          <a:ln>
            <a:noFill/>
          </a:ln>
        </p:spPr>
      </p:pic>
      <p:sp>
        <p:nvSpPr>
          <p:cNvPr id="1843" name="Shape 1843"/>
          <p:cNvSpPr/>
          <p:nvPr/>
        </p:nvSpPr>
        <p:spPr>
          <a:xfrm>
            <a:off x="4173101" y="2298059"/>
            <a:ext cx="2080200" cy="2568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FFFFFF"/>
              </a:buClr>
              <a:buSzPct val="25000"/>
              <a:buFont typeface="Arial"/>
              <a:buNone/>
            </a:pPr>
            <a:r>
              <a:rPr i="1" lang="en-US" sz="1600">
                <a:solidFill>
                  <a:srgbClr val="FFFFFF"/>
                </a:solidFill>
                <a:latin typeface="Arial"/>
                <a:ea typeface="Arial"/>
                <a:cs typeface="Arial"/>
                <a:sym typeface="Arial"/>
              </a:rPr>
              <a:t>“Need to be more efficient!”</a:t>
            </a:r>
          </a:p>
          <a:p>
            <a:pPr indent="0" lvl="0" marL="0" marR="0" rtl="0" algn="l">
              <a:spcBef>
                <a:spcPts val="0"/>
              </a:spcBef>
              <a:buClr>
                <a:schemeClr val="dk1"/>
              </a:buClr>
              <a:buFont typeface="Arial"/>
              <a:buNone/>
            </a:pPr>
            <a:r>
              <a:t/>
            </a:r>
            <a:endParaRPr sz="1600">
              <a:solidFill>
                <a:srgbClr val="FFFFFF"/>
              </a:solidFill>
              <a:latin typeface="Arial"/>
              <a:ea typeface="Arial"/>
              <a:cs typeface="Arial"/>
              <a:sym typeface="Arial"/>
            </a:endParaRPr>
          </a:p>
        </p:txBody>
      </p:sp>
      <p:sp>
        <p:nvSpPr>
          <p:cNvPr id="1844" name="Shape 1844"/>
          <p:cNvSpPr/>
          <p:nvPr/>
        </p:nvSpPr>
        <p:spPr>
          <a:xfrm>
            <a:off x="6775090" y="1039150"/>
            <a:ext cx="1895099" cy="2568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FFFFFF"/>
              </a:buClr>
              <a:buSzPct val="25000"/>
              <a:buFont typeface="Arial"/>
              <a:buNone/>
            </a:pPr>
            <a:r>
              <a:rPr i="1" lang="en-US" sz="1600">
                <a:solidFill>
                  <a:srgbClr val="FFFFFF"/>
                </a:solidFill>
                <a:latin typeface="Arial"/>
                <a:ea typeface="Arial"/>
                <a:cs typeface="Arial"/>
                <a:sym typeface="Arial"/>
              </a:rPr>
              <a:t>“We need to transform!”</a:t>
            </a:r>
          </a:p>
          <a:p>
            <a:pPr indent="0" lvl="0" marL="0" marR="0" rtl="0" algn="l">
              <a:spcBef>
                <a:spcPts val="0"/>
              </a:spcBef>
              <a:buClr>
                <a:schemeClr val="dk1"/>
              </a:buClr>
              <a:buFont typeface="Arial"/>
              <a:buNone/>
            </a:pPr>
            <a:r>
              <a:t/>
            </a:r>
            <a:endParaRPr sz="1600">
              <a:solidFill>
                <a:srgbClr val="FFFFFF"/>
              </a:solidFill>
              <a:latin typeface="Arial"/>
              <a:ea typeface="Arial"/>
              <a:cs typeface="Arial"/>
              <a:sym typeface="Arial"/>
            </a:endParaRPr>
          </a:p>
        </p:txBody>
      </p:sp>
      <p:sp>
        <p:nvSpPr>
          <p:cNvPr id="1845" name="Shape 1845"/>
          <p:cNvSpPr/>
          <p:nvPr/>
        </p:nvSpPr>
        <p:spPr>
          <a:xfrm>
            <a:off x="272680" y="2978207"/>
            <a:ext cx="1895099" cy="2568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FFFFFF"/>
              </a:buClr>
              <a:buSzPct val="25000"/>
              <a:buFont typeface="Arial"/>
              <a:buNone/>
            </a:pPr>
            <a:r>
              <a:rPr i="1" lang="en-US" sz="1600">
                <a:solidFill>
                  <a:srgbClr val="FFFFFF"/>
                </a:solidFill>
                <a:latin typeface="Arial"/>
                <a:ea typeface="Arial"/>
                <a:cs typeface="Arial"/>
                <a:sym typeface="Arial"/>
              </a:rPr>
              <a:t>“Just give us the basics!”</a:t>
            </a:r>
          </a:p>
          <a:p>
            <a:pPr indent="0" lvl="0" marL="0" marR="0" rtl="0" algn="l">
              <a:spcBef>
                <a:spcPts val="0"/>
              </a:spcBef>
              <a:buClr>
                <a:schemeClr val="dk1"/>
              </a:buClr>
              <a:buFont typeface="Arial"/>
              <a:buNone/>
            </a:pPr>
            <a:r>
              <a:t/>
            </a:r>
            <a:endParaRPr sz="1600">
              <a:solidFill>
                <a:srgbClr val="FFFFFF"/>
              </a:solidFill>
              <a:latin typeface="Arial"/>
              <a:ea typeface="Arial"/>
              <a:cs typeface="Arial"/>
              <a:sym typeface="Arial"/>
            </a:endParaRPr>
          </a:p>
        </p:txBody>
      </p:sp>
      <p:sp>
        <p:nvSpPr>
          <p:cNvPr id="1846" name="Shape 1846"/>
          <p:cNvSpPr/>
          <p:nvPr/>
        </p:nvSpPr>
        <p:spPr>
          <a:xfrm>
            <a:off x="7762806" y="4164332"/>
            <a:ext cx="2250599"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Intelligent Self-Service Communities</a:t>
            </a:r>
          </a:p>
        </p:txBody>
      </p:sp>
      <p:grpSp>
        <p:nvGrpSpPr>
          <p:cNvPr id="1847" name="Shape 1847"/>
          <p:cNvGrpSpPr/>
          <p:nvPr/>
        </p:nvGrpSpPr>
        <p:grpSpPr>
          <a:xfrm>
            <a:off x="3918460" y="5151148"/>
            <a:ext cx="481072" cy="472929"/>
            <a:chOff x="0" y="0"/>
            <a:chExt cx="1085700" cy="1085700"/>
          </a:xfrm>
        </p:grpSpPr>
        <p:grpSp>
          <p:nvGrpSpPr>
            <p:cNvPr id="1848" name="Shape 1848"/>
            <p:cNvGrpSpPr/>
            <p:nvPr/>
          </p:nvGrpSpPr>
          <p:grpSpPr>
            <a:xfrm>
              <a:off x="0" y="0"/>
              <a:ext cx="1085700" cy="1085700"/>
              <a:chOff x="0" y="0"/>
              <a:chExt cx="1085700" cy="1085700"/>
            </a:xfrm>
          </p:grpSpPr>
          <p:sp>
            <p:nvSpPr>
              <p:cNvPr id="1849" name="Shape 1849"/>
              <p:cNvSpPr/>
              <p:nvPr/>
            </p:nvSpPr>
            <p:spPr>
              <a:xfrm>
                <a:off x="0" y="0"/>
                <a:ext cx="1085700" cy="10857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50" name="Shape 1850"/>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1851" name="Shape 1851"/>
            <p:cNvGrpSpPr/>
            <p:nvPr/>
          </p:nvGrpSpPr>
          <p:grpSpPr>
            <a:xfrm>
              <a:off x="253343" y="231338"/>
              <a:ext cx="542795" cy="586918"/>
              <a:chOff x="0" y="0"/>
              <a:chExt cx="542795" cy="586918"/>
            </a:xfrm>
          </p:grpSpPr>
          <p:grpSp>
            <p:nvGrpSpPr>
              <p:cNvPr id="1852" name="Shape 1852"/>
              <p:cNvGrpSpPr/>
              <p:nvPr/>
            </p:nvGrpSpPr>
            <p:grpSpPr>
              <a:xfrm>
                <a:off x="49298" y="13269"/>
                <a:ext cx="454934" cy="537225"/>
                <a:chOff x="0" y="0"/>
                <a:chExt cx="454934" cy="537225"/>
              </a:xfrm>
            </p:grpSpPr>
            <p:cxnSp>
              <p:nvCxnSpPr>
                <p:cNvPr id="1853" name="Shape 1853"/>
                <p:cNvCxnSpPr/>
                <p:nvPr/>
              </p:nvCxnSpPr>
              <p:spPr>
                <a:xfrm flipH="1">
                  <a:off x="51904" y="0"/>
                  <a:ext cx="164999" cy="103499"/>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54" name="Shape 1854"/>
                <p:cNvCxnSpPr/>
                <p:nvPr/>
              </p:nvCxnSpPr>
              <p:spPr>
                <a:xfrm flipH="1" rot="10800000">
                  <a:off x="221686" y="87331"/>
                  <a:ext cx="164400" cy="170099"/>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55" name="Shape 1855"/>
                <p:cNvCxnSpPr/>
                <p:nvPr/>
              </p:nvCxnSpPr>
              <p:spPr>
                <a:xfrm>
                  <a:off x="185943" y="60440"/>
                  <a:ext cx="20099" cy="1116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56" name="Shape 1856"/>
                <p:cNvCxnSpPr/>
                <p:nvPr/>
              </p:nvCxnSpPr>
              <p:spPr>
                <a:xfrm>
                  <a:off x="252087" y="265556"/>
                  <a:ext cx="164099" cy="31499"/>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57" name="Shape 1857"/>
                <p:cNvCxnSpPr/>
                <p:nvPr/>
              </p:nvCxnSpPr>
              <p:spPr>
                <a:xfrm>
                  <a:off x="239835" y="294826"/>
                  <a:ext cx="215098" cy="242399"/>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58" name="Shape 1858"/>
                <p:cNvCxnSpPr/>
                <p:nvPr/>
              </p:nvCxnSpPr>
              <p:spPr>
                <a:xfrm rot="10800000">
                  <a:off x="51370" y="138186"/>
                  <a:ext cx="129299" cy="98099"/>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59" name="Shape 1859"/>
                <p:cNvCxnSpPr/>
                <p:nvPr/>
              </p:nvCxnSpPr>
              <p:spPr>
                <a:xfrm flipH="1">
                  <a:off x="25318" y="265556"/>
                  <a:ext cx="143099" cy="36599"/>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60" name="Shape 1860"/>
                <p:cNvCxnSpPr/>
                <p:nvPr/>
              </p:nvCxnSpPr>
              <p:spPr>
                <a:xfrm flipH="1">
                  <a:off x="143" y="277137"/>
                  <a:ext cx="200699" cy="2262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61" name="Shape 1861"/>
                <p:cNvCxnSpPr/>
                <p:nvPr/>
              </p:nvCxnSpPr>
              <p:spPr>
                <a:xfrm>
                  <a:off x="214562" y="325012"/>
                  <a:ext cx="9000" cy="918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62" name="Shape 1862"/>
                <p:cNvCxnSpPr/>
                <p:nvPr/>
              </p:nvCxnSpPr>
              <p:spPr>
                <a:xfrm>
                  <a:off x="387511" y="61025"/>
                  <a:ext cx="51600" cy="2301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63" name="Shape 1863"/>
                <p:cNvCxnSpPr/>
                <p:nvPr/>
              </p:nvCxnSpPr>
              <p:spPr>
                <a:xfrm flipH="1" rot="10800000">
                  <a:off x="20205" y="446029"/>
                  <a:ext cx="197999" cy="648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64" name="Shape 1864"/>
                <p:cNvCxnSpPr/>
                <p:nvPr/>
              </p:nvCxnSpPr>
              <p:spPr>
                <a:xfrm>
                  <a:off x="224406" y="438341"/>
                  <a:ext cx="204599" cy="90600"/>
                </a:xfrm>
                <a:prstGeom prst="straightConnector1">
                  <a:avLst/>
                </a:prstGeom>
                <a:solidFill>
                  <a:srgbClr val="000000"/>
                </a:solidFill>
                <a:ln cap="flat" cmpd="sng" w="12700">
                  <a:solidFill>
                    <a:srgbClr val="FFFFFF"/>
                  </a:solidFill>
                  <a:prstDash val="solid"/>
                  <a:round/>
                  <a:headEnd len="med" w="med" type="none"/>
                  <a:tailEnd len="med" w="med" type="none"/>
                </a:ln>
              </p:spPr>
            </p:cxnSp>
            <p:cxnSp>
              <p:nvCxnSpPr>
                <p:cNvPr id="1865" name="Shape 1865"/>
                <p:cNvCxnSpPr/>
                <p:nvPr/>
              </p:nvCxnSpPr>
              <p:spPr>
                <a:xfrm flipH="1" rot="10800000">
                  <a:off x="0" y="118854"/>
                  <a:ext cx="34200" cy="191398"/>
                </a:xfrm>
                <a:prstGeom prst="straightConnector1">
                  <a:avLst/>
                </a:prstGeom>
                <a:solidFill>
                  <a:srgbClr val="000000"/>
                </a:solidFill>
                <a:ln cap="flat" cmpd="sng" w="12700">
                  <a:solidFill>
                    <a:srgbClr val="FFFFFF"/>
                  </a:solidFill>
                  <a:prstDash val="solid"/>
                  <a:round/>
                  <a:headEnd len="med" w="med" type="none"/>
                  <a:tailEnd len="med" w="med" type="none"/>
                </a:ln>
              </p:spPr>
            </p:cxnSp>
          </p:grpSp>
          <p:grpSp>
            <p:nvGrpSpPr>
              <p:cNvPr id="1866" name="Shape 1866"/>
              <p:cNvGrpSpPr/>
              <p:nvPr/>
            </p:nvGrpSpPr>
            <p:grpSpPr>
              <a:xfrm>
                <a:off x="0" y="0"/>
                <a:ext cx="542795" cy="586918"/>
                <a:chOff x="0" y="0"/>
                <a:chExt cx="542795" cy="586918"/>
              </a:xfrm>
            </p:grpSpPr>
            <p:sp>
              <p:nvSpPr>
                <p:cNvPr id="1867" name="Shape 1867"/>
                <p:cNvSpPr/>
                <p:nvPr/>
              </p:nvSpPr>
              <p:spPr>
                <a:xfrm>
                  <a:off x="151250" y="158206"/>
                  <a:ext cx="231300" cy="2289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19325C"/>
                    </a:buClr>
                    <a:buFont typeface="Arial"/>
                    <a:buNone/>
                  </a:pPr>
                  <a:r>
                    <a:t/>
                  </a:r>
                  <a:endParaRPr b="0" i="0" sz="1800" u="none" cap="none" strike="noStrike">
                    <a:solidFill>
                      <a:srgbClr val="FFFFFF"/>
                    </a:solidFill>
                    <a:latin typeface="Arial"/>
                    <a:ea typeface="Arial"/>
                    <a:cs typeface="Arial"/>
                    <a:sym typeface="Arial"/>
                  </a:endParaRPr>
                </a:p>
              </p:txBody>
            </p:sp>
            <p:sp>
              <p:nvSpPr>
                <p:cNvPr id="1868" name="Shape 1868"/>
                <p:cNvSpPr/>
                <p:nvPr/>
              </p:nvSpPr>
              <p:spPr>
                <a:xfrm>
                  <a:off x="0" y="272518"/>
                  <a:ext cx="91800" cy="906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69" name="Shape 1869"/>
                <p:cNvSpPr/>
                <p:nvPr/>
              </p:nvSpPr>
              <p:spPr>
                <a:xfrm>
                  <a:off x="188031" y="0"/>
                  <a:ext cx="91500" cy="906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70" name="Shape 1870"/>
                <p:cNvSpPr/>
                <p:nvPr/>
              </p:nvSpPr>
              <p:spPr>
                <a:xfrm>
                  <a:off x="236258" y="419229"/>
                  <a:ext cx="72599" cy="717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71" name="Shape 1871"/>
                <p:cNvSpPr/>
                <p:nvPr/>
              </p:nvSpPr>
              <p:spPr>
                <a:xfrm>
                  <a:off x="450924" y="264913"/>
                  <a:ext cx="89999" cy="89099"/>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72" name="Shape 1872"/>
                <p:cNvSpPr/>
                <p:nvPr/>
              </p:nvSpPr>
              <p:spPr>
                <a:xfrm>
                  <a:off x="50417" y="100803"/>
                  <a:ext cx="64500" cy="63599"/>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73" name="Shape 1873"/>
                <p:cNvSpPr/>
                <p:nvPr/>
              </p:nvSpPr>
              <p:spPr>
                <a:xfrm>
                  <a:off x="446795" y="491818"/>
                  <a:ext cx="96000" cy="951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74" name="Shape 1874"/>
                <p:cNvSpPr/>
                <p:nvPr/>
              </p:nvSpPr>
              <p:spPr>
                <a:xfrm>
                  <a:off x="394296" y="40969"/>
                  <a:ext cx="96000" cy="951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75" name="Shape 1875"/>
                <p:cNvSpPr/>
                <p:nvPr/>
              </p:nvSpPr>
              <p:spPr>
                <a:xfrm>
                  <a:off x="36414" y="464093"/>
                  <a:ext cx="96000" cy="95100"/>
                </a:xfrm>
                <a:prstGeom prst="ellipse">
                  <a:avLst/>
                </a:prstGeom>
                <a:solidFill>
                  <a:srgbClr val="FFFFFF"/>
                </a:solid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grpSp>
      </p:grpSp>
      <p:sp>
        <p:nvSpPr>
          <p:cNvPr id="1876" name="Shape 1876"/>
          <p:cNvSpPr/>
          <p:nvPr/>
        </p:nvSpPr>
        <p:spPr>
          <a:xfrm>
            <a:off x="4456412" y="5069839"/>
            <a:ext cx="2250599"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Embed Support In App</a:t>
            </a:r>
          </a:p>
        </p:txBody>
      </p:sp>
      <p:sp>
        <p:nvSpPr>
          <p:cNvPr id="1877" name="Shape 1877"/>
          <p:cNvSpPr/>
          <p:nvPr/>
        </p:nvSpPr>
        <p:spPr>
          <a:xfrm>
            <a:off x="7762806" y="3483983"/>
            <a:ext cx="19203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Connected Products</a:t>
            </a:r>
          </a:p>
        </p:txBody>
      </p:sp>
      <p:grpSp>
        <p:nvGrpSpPr>
          <p:cNvPr id="1878" name="Shape 1878"/>
          <p:cNvGrpSpPr/>
          <p:nvPr/>
        </p:nvGrpSpPr>
        <p:grpSpPr>
          <a:xfrm>
            <a:off x="7108142" y="3527435"/>
            <a:ext cx="542740" cy="542850"/>
            <a:chOff x="0" y="0"/>
            <a:chExt cx="1085700" cy="1085700"/>
          </a:xfrm>
        </p:grpSpPr>
        <p:grpSp>
          <p:nvGrpSpPr>
            <p:cNvPr id="1879" name="Shape 1879"/>
            <p:cNvGrpSpPr/>
            <p:nvPr/>
          </p:nvGrpSpPr>
          <p:grpSpPr>
            <a:xfrm>
              <a:off x="0" y="0"/>
              <a:ext cx="1085700" cy="1085700"/>
              <a:chOff x="0" y="0"/>
              <a:chExt cx="1085700" cy="1085700"/>
            </a:xfrm>
          </p:grpSpPr>
          <p:sp>
            <p:nvSpPr>
              <p:cNvPr id="1880" name="Shape 1880"/>
              <p:cNvSpPr/>
              <p:nvPr/>
            </p:nvSpPr>
            <p:spPr>
              <a:xfrm>
                <a:off x="0" y="0"/>
                <a:ext cx="1085700" cy="1085700"/>
              </a:xfrm>
              <a:prstGeom prst="ellipse">
                <a:avLst/>
              </a:prstGeom>
              <a:solidFill>
                <a:srgbClr val="001871"/>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81" name="Shape 1881"/>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1882" name="Shape 1882"/>
            <p:cNvGrpSpPr/>
            <p:nvPr/>
          </p:nvGrpSpPr>
          <p:grpSpPr>
            <a:xfrm>
              <a:off x="301368" y="436274"/>
              <a:ext cx="483309" cy="213476"/>
              <a:chOff x="0" y="0"/>
              <a:chExt cx="483309" cy="213476"/>
            </a:xfrm>
          </p:grpSpPr>
          <p:sp>
            <p:nvSpPr>
              <p:cNvPr id="1883" name="Shape 1883"/>
              <p:cNvSpPr/>
              <p:nvPr/>
            </p:nvSpPr>
            <p:spPr>
              <a:xfrm>
                <a:off x="104063" y="24119"/>
                <a:ext cx="237299" cy="166500"/>
              </a:xfrm>
              <a:custGeom>
                <a:pathLst>
                  <a:path extrusionOk="0" h="120000" w="120000">
                    <a:moveTo>
                      <a:pt x="65233" y="3716"/>
                    </a:moveTo>
                    <a:cubicBezTo>
                      <a:pt x="73127" y="3716"/>
                      <a:pt x="80038" y="9966"/>
                      <a:pt x="83711" y="19372"/>
                    </a:cubicBezTo>
                    <a:cubicBezTo>
                      <a:pt x="86950" y="17288"/>
                      <a:pt x="90383" y="16216"/>
                      <a:pt x="94177" y="16216"/>
                    </a:cubicBezTo>
                    <a:cubicBezTo>
                      <a:pt x="108472" y="16216"/>
                      <a:pt x="120000" y="32883"/>
                      <a:pt x="120000" y="53494"/>
                    </a:cubicBezTo>
                    <a:cubicBezTo>
                      <a:pt x="120000" y="74050"/>
                      <a:pt x="108388" y="90772"/>
                      <a:pt x="94177" y="90772"/>
                    </a:cubicBezTo>
                    <a:cubicBezTo>
                      <a:pt x="92400" y="90772"/>
                      <a:pt x="90700" y="90494"/>
                      <a:pt x="89044" y="90044"/>
                    </a:cubicBezTo>
                    <a:cubicBezTo>
                      <a:pt x="85805" y="98261"/>
                      <a:pt x="79605" y="103894"/>
                      <a:pt x="72500" y="103894"/>
                    </a:cubicBezTo>
                    <a:cubicBezTo>
                      <a:pt x="69616" y="103894"/>
                      <a:pt x="66811" y="102883"/>
                      <a:pt x="64283" y="101250"/>
                    </a:cubicBezTo>
                    <a:cubicBezTo>
                      <a:pt x="61044" y="112227"/>
                      <a:pt x="53305" y="120000"/>
                      <a:pt x="44422" y="120000"/>
                    </a:cubicBezTo>
                    <a:cubicBezTo>
                      <a:pt x="35105" y="120000"/>
                      <a:pt x="27166" y="111666"/>
                      <a:pt x="24127" y="99894"/>
                    </a:cubicBezTo>
                    <a:cubicBezTo>
                      <a:pt x="22783" y="100350"/>
                      <a:pt x="21438" y="100461"/>
                      <a:pt x="20061" y="100461"/>
                    </a:cubicBezTo>
                    <a:cubicBezTo>
                      <a:pt x="8961" y="100461"/>
                      <a:pt x="0" y="87505"/>
                      <a:pt x="0" y="71572"/>
                    </a:cubicBezTo>
                    <a:cubicBezTo>
                      <a:pt x="0" y="60816"/>
                      <a:pt x="4066" y="51583"/>
                      <a:pt x="10027" y="46511"/>
                    </a:cubicBezTo>
                    <a:cubicBezTo>
                      <a:pt x="8766" y="42461"/>
                      <a:pt x="8133" y="38011"/>
                      <a:pt x="8133" y="33222"/>
                    </a:cubicBezTo>
                    <a:cubicBezTo>
                      <a:pt x="8133" y="14866"/>
                      <a:pt x="18600" y="0"/>
                      <a:pt x="31472" y="0"/>
                    </a:cubicBezTo>
                    <a:cubicBezTo>
                      <a:pt x="38972" y="0"/>
                      <a:pt x="45683" y="5066"/>
                      <a:pt x="49950" y="12950"/>
                    </a:cubicBezTo>
                    <a:cubicBezTo>
                      <a:pt x="53822" y="7150"/>
                      <a:pt x="59272" y="3716"/>
                      <a:pt x="65233" y="3716"/>
                    </a:cubicBezTo>
                  </a:path>
                </a:pathLst>
              </a:custGeom>
              <a:solidFill>
                <a:srgbClr val="FFFFFF"/>
              </a:solidFill>
              <a:ln>
                <a:noFill/>
              </a:ln>
            </p:spPr>
            <p:txBody>
              <a:bodyPr anchorCtr="0" anchor="ctr" bIns="22875" lIns="22875" rIns="22875" tIns="2287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sp>
            <p:nvSpPr>
              <p:cNvPr id="1884" name="Shape 1884"/>
              <p:cNvSpPr/>
              <p:nvPr/>
            </p:nvSpPr>
            <p:spPr>
              <a:xfrm>
                <a:off x="361810" y="1377"/>
                <a:ext cx="121498" cy="212099"/>
              </a:xfrm>
              <a:custGeom>
                <a:pathLst>
                  <a:path extrusionOk="0" h="120000" w="120000">
                    <a:moveTo>
                      <a:pt x="3088" y="0"/>
                    </a:moveTo>
                    <a:cubicBezTo>
                      <a:pt x="1466" y="0"/>
                      <a:pt x="0" y="838"/>
                      <a:pt x="0" y="1766"/>
                    </a:cubicBezTo>
                    <a:lnTo>
                      <a:pt x="0" y="15477"/>
                    </a:lnTo>
                    <a:cubicBezTo>
                      <a:pt x="0" y="16405"/>
                      <a:pt x="1466" y="17200"/>
                      <a:pt x="3088" y="17200"/>
                    </a:cubicBezTo>
                    <a:lnTo>
                      <a:pt x="41927" y="17200"/>
                    </a:lnTo>
                    <a:cubicBezTo>
                      <a:pt x="43550" y="17200"/>
                      <a:pt x="45016" y="18038"/>
                      <a:pt x="45016" y="18966"/>
                    </a:cubicBezTo>
                    <a:lnTo>
                      <a:pt x="45016" y="118277"/>
                    </a:lnTo>
                    <a:cubicBezTo>
                      <a:pt x="45016" y="119205"/>
                      <a:pt x="46411" y="120000"/>
                      <a:pt x="48033" y="120000"/>
                    </a:cubicBezTo>
                    <a:lnTo>
                      <a:pt x="71966" y="120000"/>
                    </a:lnTo>
                    <a:cubicBezTo>
                      <a:pt x="73588" y="120000"/>
                      <a:pt x="75055" y="119205"/>
                      <a:pt x="75055" y="118277"/>
                    </a:cubicBezTo>
                    <a:lnTo>
                      <a:pt x="75055" y="18877"/>
                    </a:lnTo>
                    <a:cubicBezTo>
                      <a:pt x="75055" y="17905"/>
                      <a:pt x="76450" y="17111"/>
                      <a:pt x="78144" y="17111"/>
                    </a:cubicBezTo>
                    <a:lnTo>
                      <a:pt x="116988" y="17111"/>
                    </a:lnTo>
                    <a:cubicBezTo>
                      <a:pt x="118611" y="17111"/>
                      <a:pt x="120000" y="16272"/>
                      <a:pt x="120000" y="15344"/>
                    </a:cubicBezTo>
                    <a:lnTo>
                      <a:pt x="120000" y="1633"/>
                    </a:lnTo>
                    <a:cubicBezTo>
                      <a:pt x="119844" y="838"/>
                      <a:pt x="118377" y="0"/>
                      <a:pt x="116755" y="0"/>
                    </a:cubicBezTo>
                    <a:lnTo>
                      <a:pt x="3088" y="0"/>
                    </a:lnTo>
                  </a:path>
                </a:pathLst>
              </a:custGeom>
              <a:solidFill>
                <a:srgbClr val="FFFFFF"/>
              </a:solidFill>
              <a:ln>
                <a:noFill/>
              </a:ln>
            </p:spPr>
            <p:txBody>
              <a:bodyPr anchorCtr="0" anchor="ctr" bIns="22875" lIns="22875" rIns="22875" tIns="2287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sp>
            <p:nvSpPr>
              <p:cNvPr id="1885" name="Shape 1885"/>
              <p:cNvSpPr/>
              <p:nvPr/>
            </p:nvSpPr>
            <p:spPr>
              <a:xfrm>
                <a:off x="0" y="0"/>
                <a:ext cx="65700" cy="213299"/>
              </a:xfrm>
              <a:custGeom>
                <a:pathLst>
                  <a:path extrusionOk="0" h="120000" w="120000">
                    <a:moveTo>
                      <a:pt x="119572" y="1755"/>
                    </a:moveTo>
                    <a:cubicBezTo>
                      <a:pt x="119572" y="833"/>
                      <a:pt x="116866" y="0"/>
                      <a:pt x="113877" y="0"/>
                    </a:cubicBezTo>
                    <a:lnTo>
                      <a:pt x="5694" y="0"/>
                    </a:lnTo>
                    <a:cubicBezTo>
                      <a:pt x="2705" y="0"/>
                      <a:pt x="0" y="833"/>
                      <a:pt x="0" y="1755"/>
                    </a:cubicBezTo>
                    <a:lnTo>
                      <a:pt x="0" y="14111"/>
                    </a:lnTo>
                    <a:cubicBezTo>
                      <a:pt x="0" y="15033"/>
                      <a:pt x="2705" y="15822"/>
                      <a:pt x="5694" y="15822"/>
                    </a:cubicBezTo>
                    <a:lnTo>
                      <a:pt x="26477" y="15822"/>
                    </a:lnTo>
                    <a:cubicBezTo>
                      <a:pt x="29466" y="15822"/>
                      <a:pt x="32172" y="16661"/>
                      <a:pt x="32172" y="17583"/>
                    </a:cubicBezTo>
                    <a:lnTo>
                      <a:pt x="32172" y="102683"/>
                    </a:lnTo>
                    <a:cubicBezTo>
                      <a:pt x="32172" y="103605"/>
                      <a:pt x="29466" y="104438"/>
                      <a:pt x="26477" y="104438"/>
                    </a:cubicBezTo>
                    <a:lnTo>
                      <a:pt x="5694" y="104438"/>
                    </a:lnTo>
                    <a:cubicBezTo>
                      <a:pt x="2705" y="104438"/>
                      <a:pt x="0" y="105233"/>
                      <a:pt x="0" y="106155"/>
                    </a:cubicBezTo>
                    <a:lnTo>
                      <a:pt x="0" y="118283"/>
                    </a:lnTo>
                    <a:cubicBezTo>
                      <a:pt x="0" y="119211"/>
                      <a:pt x="2705" y="120000"/>
                      <a:pt x="5694" y="120000"/>
                    </a:cubicBezTo>
                    <a:lnTo>
                      <a:pt x="114305" y="120000"/>
                    </a:lnTo>
                    <a:cubicBezTo>
                      <a:pt x="117294" y="120000"/>
                      <a:pt x="120000" y="119211"/>
                      <a:pt x="120000" y="118283"/>
                    </a:cubicBezTo>
                    <a:lnTo>
                      <a:pt x="120000" y="105933"/>
                    </a:lnTo>
                    <a:cubicBezTo>
                      <a:pt x="120000" y="105011"/>
                      <a:pt x="117294" y="104177"/>
                      <a:pt x="114305" y="104177"/>
                    </a:cubicBezTo>
                    <a:lnTo>
                      <a:pt x="93522" y="104177"/>
                    </a:lnTo>
                    <a:cubicBezTo>
                      <a:pt x="90533" y="104177"/>
                      <a:pt x="87827" y="103383"/>
                      <a:pt x="87827" y="102461"/>
                    </a:cubicBezTo>
                    <a:lnTo>
                      <a:pt x="87827" y="17361"/>
                    </a:lnTo>
                    <a:cubicBezTo>
                      <a:pt x="87827" y="16438"/>
                      <a:pt x="90533" y="15605"/>
                      <a:pt x="93522" y="15605"/>
                    </a:cubicBezTo>
                    <a:lnTo>
                      <a:pt x="114305" y="15605"/>
                    </a:lnTo>
                    <a:cubicBezTo>
                      <a:pt x="117294" y="15738"/>
                      <a:pt x="119572" y="15033"/>
                      <a:pt x="119572" y="14111"/>
                    </a:cubicBezTo>
                    <a:lnTo>
                      <a:pt x="119572" y="1755"/>
                    </a:lnTo>
                  </a:path>
                </a:pathLst>
              </a:custGeom>
              <a:solidFill>
                <a:srgbClr val="FFFFFF"/>
              </a:solidFill>
              <a:ln>
                <a:noFill/>
              </a:ln>
            </p:spPr>
            <p:txBody>
              <a:bodyPr anchorCtr="0" anchor="ctr" bIns="22875" lIns="22875" rIns="22875" tIns="2287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grpSp>
      <p:sp>
        <p:nvSpPr>
          <p:cNvPr id="1886" name="Shape 1886"/>
          <p:cNvSpPr/>
          <p:nvPr/>
        </p:nvSpPr>
        <p:spPr>
          <a:xfrm>
            <a:off x="4456412" y="6197303"/>
            <a:ext cx="21717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Social Customer Service</a:t>
            </a:r>
          </a:p>
        </p:txBody>
      </p:sp>
      <p:grpSp>
        <p:nvGrpSpPr>
          <p:cNvPr id="1887" name="Shape 1887"/>
          <p:cNvGrpSpPr/>
          <p:nvPr/>
        </p:nvGrpSpPr>
        <p:grpSpPr>
          <a:xfrm>
            <a:off x="3919951" y="6261567"/>
            <a:ext cx="447850" cy="451324"/>
            <a:chOff x="0" y="0"/>
            <a:chExt cx="1085700" cy="1085700"/>
          </a:xfrm>
        </p:grpSpPr>
        <p:grpSp>
          <p:nvGrpSpPr>
            <p:cNvPr id="1888" name="Shape 1888"/>
            <p:cNvGrpSpPr/>
            <p:nvPr/>
          </p:nvGrpSpPr>
          <p:grpSpPr>
            <a:xfrm>
              <a:off x="0" y="0"/>
              <a:ext cx="1085700" cy="1085700"/>
              <a:chOff x="0" y="0"/>
              <a:chExt cx="1085700" cy="1085700"/>
            </a:xfrm>
          </p:grpSpPr>
          <p:sp>
            <p:nvSpPr>
              <p:cNvPr id="1889" name="Shape 1889"/>
              <p:cNvSpPr/>
              <p:nvPr/>
            </p:nvSpPr>
            <p:spPr>
              <a:xfrm>
                <a:off x="0" y="0"/>
                <a:ext cx="1085700" cy="1085700"/>
              </a:xfrm>
              <a:prstGeom prst="ellipse">
                <a:avLst/>
              </a:prstGeom>
              <a:solidFill>
                <a:srgbClr val="ED8B00"/>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90" name="Shape 1890"/>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pic>
          <p:nvPicPr>
            <p:cNvPr id="1891" name="Shape 1891"/>
            <p:cNvPicPr preferRelativeResize="0"/>
            <p:nvPr/>
          </p:nvPicPr>
          <p:blipFill rotWithShape="1">
            <a:blip r:embed="rId10">
              <a:alphaModFix/>
            </a:blip>
            <a:srcRect b="0" l="0" r="0" t="0"/>
            <a:stretch/>
          </p:blipFill>
          <p:spPr>
            <a:xfrm>
              <a:off x="295233" y="269482"/>
              <a:ext cx="495299" cy="495299"/>
            </a:xfrm>
            <a:prstGeom prst="rect">
              <a:avLst/>
            </a:prstGeom>
            <a:noFill/>
            <a:ln>
              <a:noFill/>
            </a:ln>
          </p:spPr>
        </p:pic>
      </p:grpSp>
      <p:sp>
        <p:nvSpPr>
          <p:cNvPr id="1892" name="Shape 1892"/>
          <p:cNvSpPr/>
          <p:nvPr/>
        </p:nvSpPr>
        <p:spPr>
          <a:xfrm>
            <a:off x="921125" y="4699900"/>
            <a:ext cx="2375400" cy="4118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Agent Single View &amp; Tools</a:t>
            </a:r>
          </a:p>
        </p:txBody>
      </p:sp>
      <p:grpSp>
        <p:nvGrpSpPr>
          <p:cNvPr id="1893" name="Shape 1893"/>
          <p:cNvGrpSpPr/>
          <p:nvPr/>
        </p:nvGrpSpPr>
        <p:grpSpPr>
          <a:xfrm>
            <a:off x="291412" y="4595905"/>
            <a:ext cx="442272" cy="442490"/>
            <a:chOff x="0" y="0"/>
            <a:chExt cx="1092300" cy="1092300"/>
          </a:xfrm>
        </p:grpSpPr>
        <p:grpSp>
          <p:nvGrpSpPr>
            <p:cNvPr id="1894" name="Shape 1894"/>
            <p:cNvGrpSpPr/>
            <p:nvPr/>
          </p:nvGrpSpPr>
          <p:grpSpPr>
            <a:xfrm>
              <a:off x="0" y="0"/>
              <a:ext cx="1092300" cy="1092300"/>
              <a:chOff x="0" y="0"/>
              <a:chExt cx="1092300" cy="1092300"/>
            </a:xfrm>
          </p:grpSpPr>
          <p:sp>
            <p:nvSpPr>
              <p:cNvPr id="1895" name="Shape 1895"/>
              <p:cNvSpPr/>
              <p:nvPr/>
            </p:nvSpPr>
            <p:spPr>
              <a:xfrm>
                <a:off x="0" y="0"/>
                <a:ext cx="1092300" cy="10923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896" name="Shape 1896"/>
              <p:cNvSpPr/>
              <p:nvPr/>
            </p:nvSpPr>
            <p:spPr>
              <a:xfrm>
                <a:off x="108930" y="108930"/>
                <a:ext cx="874199" cy="874199"/>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1897" name="Shape 1897"/>
            <p:cNvSpPr/>
            <p:nvPr/>
          </p:nvSpPr>
          <p:spPr>
            <a:xfrm>
              <a:off x="295185" y="303027"/>
              <a:ext cx="501900" cy="486000"/>
            </a:xfrm>
            <a:custGeom>
              <a:pathLst>
                <a:path extrusionOk="0" h="120000" w="120000">
                  <a:moveTo>
                    <a:pt x="106877" y="42583"/>
                  </a:moveTo>
                  <a:cubicBezTo>
                    <a:pt x="103127" y="17416"/>
                    <a:pt x="84377" y="0"/>
                    <a:pt x="60000" y="0"/>
                  </a:cubicBezTo>
                  <a:cubicBezTo>
                    <a:pt x="33750" y="0"/>
                    <a:pt x="13127" y="19355"/>
                    <a:pt x="7500" y="44516"/>
                  </a:cubicBezTo>
                  <a:cubicBezTo>
                    <a:pt x="3750" y="46450"/>
                    <a:pt x="0" y="52255"/>
                    <a:pt x="0" y="58066"/>
                  </a:cubicBezTo>
                  <a:cubicBezTo>
                    <a:pt x="0" y="73550"/>
                    <a:pt x="0" y="73550"/>
                    <a:pt x="0" y="73550"/>
                  </a:cubicBezTo>
                  <a:cubicBezTo>
                    <a:pt x="0" y="81288"/>
                    <a:pt x="7500" y="89033"/>
                    <a:pt x="15000" y="89033"/>
                  </a:cubicBezTo>
                  <a:cubicBezTo>
                    <a:pt x="22500" y="89033"/>
                    <a:pt x="30000" y="81288"/>
                    <a:pt x="30000" y="73550"/>
                  </a:cubicBezTo>
                  <a:cubicBezTo>
                    <a:pt x="30000" y="58066"/>
                    <a:pt x="30000" y="58066"/>
                    <a:pt x="30000" y="58066"/>
                  </a:cubicBezTo>
                  <a:cubicBezTo>
                    <a:pt x="30000" y="48388"/>
                    <a:pt x="24377" y="42583"/>
                    <a:pt x="15000" y="42583"/>
                  </a:cubicBezTo>
                  <a:cubicBezTo>
                    <a:pt x="20627" y="23227"/>
                    <a:pt x="39377" y="7744"/>
                    <a:pt x="60000" y="7744"/>
                  </a:cubicBezTo>
                  <a:cubicBezTo>
                    <a:pt x="80627" y="7744"/>
                    <a:pt x="97500" y="23227"/>
                    <a:pt x="101250" y="42583"/>
                  </a:cubicBezTo>
                  <a:cubicBezTo>
                    <a:pt x="93750" y="44516"/>
                    <a:pt x="90000" y="50322"/>
                    <a:pt x="90000" y="58066"/>
                  </a:cubicBezTo>
                  <a:cubicBezTo>
                    <a:pt x="90000" y="73550"/>
                    <a:pt x="90000" y="73550"/>
                    <a:pt x="90000" y="73550"/>
                  </a:cubicBezTo>
                  <a:cubicBezTo>
                    <a:pt x="90000" y="81288"/>
                    <a:pt x="97500" y="89033"/>
                    <a:pt x="105000" y="89033"/>
                  </a:cubicBezTo>
                  <a:cubicBezTo>
                    <a:pt x="105000" y="92905"/>
                    <a:pt x="105000" y="92905"/>
                    <a:pt x="105000" y="92905"/>
                  </a:cubicBezTo>
                  <a:cubicBezTo>
                    <a:pt x="105000" y="104516"/>
                    <a:pt x="101250" y="104516"/>
                    <a:pt x="93750" y="104516"/>
                  </a:cubicBezTo>
                  <a:cubicBezTo>
                    <a:pt x="65627" y="104516"/>
                    <a:pt x="65627" y="104516"/>
                    <a:pt x="65627" y="104516"/>
                  </a:cubicBezTo>
                  <a:cubicBezTo>
                    <a:pt x="63750" y="98711"/>
                    <a:pt x="60000" y="96772"/>
                    <a:pt x="54377" y="96772"/>
                  </a:cubicBezTo>
                  <a:cubicBezTo>
                    <a:pt x="48750" y="96772"/>
                    <a:pt x="43127" y="100644"/>
                    <a:pt x="43127" y="108388"/>
                  </a:cubicBezTo>
                  <a:cubicBezTo>
                    <a:pt x="43127" y="114194"/>
                    <a:pt x="48750" y="120000"/>
                    <a:pt x="54377" y="120000"/>
                  </a:cubicBezTo>
                  <a:cubicBezTo>
                    <a:pt x="60000" y="120000"/>
                    <a:pt x="63750" y="116127"/>
                    <a:pt x="65627" y="112255"/>
                  </a:cubicBezTo>
                  <a:cubicBezTo>
                    <a:pt x="93750" y="112255"/>
                    <a:pt x="93750" y="112255"/>
                    <a:pt x="93750" y="112255"/>
                  </a:cubicBezTo>
                  <a:cubicBezTo>
                    <a:pt x="101250" y="112255"/>
                    <a:pt x="112500" y="112255"/>
                    <a:pt x="112500" y="92905"/>
                  </a:cubicBezTo>
                  <a:cubicBezTo>
                    <a:pt x="112500" y="87094"/>
                    <a:pt x="112500" y="87094"/>
                    <a:pt x="112500" y="87094"/>
                  </a:cubicBezTo>
                  <a:cubicBezTo>
                    <a:pt x="116250" y="83227"/>
                    <a:pt x="120000" y="79355"/>
                    <a:pt x="120000" y="73550"/>
                  </a:cubicBezTo>
                  <a:cubicBezTo>
                    <a:pt x="120000" y="58066"/>
                    <a:pt x="120000" y="58066"/>
                    <a:pt x="120000" y="58066"/>
                  </a:cubicBezTo>
                  <a:cubicBezTo>
                    <a:pt x="120000" y="50322"/>
                    <a:pt x="114377" y="44516"/>
                    <a:pt x="106877" y="42583"/>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grpSp>
      <p:sp>
        <p:nvSpPr>
          <p:cNvPr id="1898" name="Shape 1898"/>
          <p:cNvSpPr/>
          <p:nvPr/>
        </p:nvSpPr>
        <p:spPr>
          <a:xfrm>
            <a:off x="921125" y="5213794"/>
            <a:ext cx="2756099" cy="4118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Knowledge</a:t>
            </a:r>
          </a:p>
        </p:txBody>
      </p:sp>
      <p:grpSp>
        <p:nvGrpSpPr>
          <p:cNvPr id="1899" name="Shape 1899"/>
          <p:cNvGrpSpPr/>
          <p:nvPr/>
        </p:nvGrpSpPr>
        <p:grpSpPr>
          <a:xfrm>
            <a:off x="304900" y="5157164"/>
            <a:ext cx="457018" cy="419006"/>
            <a:chOff x="0" y="0"/>
            <a:chExt cx="1092300" cy="1092300"/>
          </a:xfrm>
        </p:grpSpPr>
        <p:grpSp>
          <p:nvGrpSpPr>
            <p:cNvPr id="1900" name="Shape 1900"/>
            <p:cNvGrpSpPr/>
            <p:nvPr/>
          </p:nvGrpSpPr>
          <p:grpSpPr>
            <a:xfrm>
              <a:off x="0" y="0"/>
              <a:ext cx="1092300" cy="1092300"/>
              <a:chOff x="0" y="0"/>
              <a:chExt cx="1092300" cy="1092300"/>
            </a:xfrm>
          </p:grpSpPr>
          <p:sp>
            <p:nvSpPr>
              <p:cNvPr id="1901" name="Shape 1901"/>
              <p:cNvSpPr/>
              <p:nvPr/>
            </p:nvSpPr>
            <p:spPr>
              <a:xfrm>
                <a:off x="0" y="0"/>
                <a:ext cx="1092300" cy="10923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902" name="Shape 1902"/>
              <p:cNvSpPr/>
              <p:nvPr/>
            </p:nvSpPr>
            <p:spPr>
              <a:xfrm>
                <a:off x="108930" y="108930"/>
                <a:ext cx="874199" cy="874199"/>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1903" name="Shape 1903"/>
            <p:cNvSpPr/>
            <p:nvPr/>
          </p:nvSpPr>
          <p:spPr>
            <a:xfrm>
              <a:off x="295185" y="303027"/>
              <a:ext cx="501900" cy="486000"/>
            </a:xfrm>
            <a:custGeom>
              <a:pathLst>
                <a:path extrusionOk="0" h="120000" w="120000">
                  <a:moveTo>
                    <a:pt x="106877" y="42583"/>
                  </a:moveTo>
                  <a:cubicBezTo>
                    <a:pt x="103127" y="17416"/>
                    <a:pt x="84377" y="0"/>
                    <a:pt x="60000" y="0"/>
                  </a:cubicBezTo>
                  <a:cubicBezTo>
                    <a:pt x="33750" y="0"/>
                    <a:pt x="13127" y="19355"/>
                    <a:pt x="7500" y="44516"/>
                  </a:cubicBezTo>
                  <a:cubicBezTo>
                    <a:pt x="3750" y="46450"/>
                    <a:pt x="0" y="52255"/>
                    <a:pt x="0" y="58066"/>
                  </a:cubicBezTo>
                  <a:cubicBezTo>
                    <a:pt x="0" y="73550"/>
                    <a:pt x="0" y="73550"/>
                    <a:pt x="0" y="73550"/>
                  </a:cubicBezTo>
                  <a:cubicBezTo>
                    <a:pt x="0" y="81288"/>
                    <a:pt x="7500" y="89033"/>
                    <a:pt x="15000" y="89033"/>
                  </a:cubicBezTo>
                  <a:cubicBezTo>
                    <a:pt x="22500" y="89033"/>
                    <a:pt x="30000" y="81288"/>
                    <a:pt x="30000" y="73550"/>
                  </a:cubicBezTo>
                  <a:cubicBezTo>
                    <a:pt x="30000" y="58066"/>
                    <a:pt x="30000" y="58066"/>
                    <a:pt x="30000" y="58066"/>
                  </a:cubicBezTo>
                  <a:cubicBezTo>
                    <a:pt x="30000" y="48388"/>
                    <a:pt x="24377" y="42583"/>
                    <a:pt x="15000" y="42583"/>
                  </a:cubicBezTo>
                  <a:cubicBezTo>
                    <a:pt x="20627" y="23227"/>
                    <a:pt x="39377" y="7744"/>
                    <a:pt x="60000" y="7744"/>
                  </a:cubicBezTo>
                  <a:cubicBezTo>
                    <a:pt x="80627" y="7744"/>
                    <a:pt x="97500" y="23227"/>
                    <a:pt x="101250" y="42583"/>
                  </a:cubicBezTo>
                  <a:cubicBezTo>
                    <a:pt x="93750" y="44516"/>
                    <a:pt x="90000" y="50322"/>
                    <a:pt x="90000" y="58066"/>
                  </a:cubicBezTo>
                  <a:cubicBezTo>
                    <a:pt x="90000" y="73550"/>
                    <a:pt x="90000" y="73550"/>
                    <a:pt x="90000" y="73550"/>
                  </a:cubicBezTo>
                  <a:cubicBezTo>
                    <a:pt x="90000" y="81288"/>
                    <a:pt x="97500" y="89033"/>
                    <a:pt x="105000" y="89033"/>
                  </a:cubicBezTo>
                  <a:cubicBezTo>
                    <a:pt x="105000" y="92905"/>
                    <a:pt x="105000" y="92905"/>
                    <a:pt x="105000" y="92905"/>
                  </a:cubicBezTo>
                  <a:cubicBezTo>
                    <a:pt x="105000" y="104516"/>
                    <a:pt x="101250" y="104516"/>
                    <a:pt x="93750" y="104516"/>
                  </a:cubicBezTo>
                  <a:cubicBezTo>
                    <a:pt x="65627" y="104516"/>
                    <a:pt x="65627" y="104516"/>
                    <a:pt x="65627" y="104516"/>
                  </a:cubicBezTo>
                  <a:cubicBezTo>
                    <a:pt x="63750" y="98711"/>
                    <a:pt x="60000" y="96772"/>
                    <a:pt x="54377" y="96772"/>
                  </a:cubicBezTo>
                  <a:cubicBezTo>
                    <a:pt x="48750" y="96772"/>
                    <a:pt x="43127" y="100644"/>
                    <a:pt x="43127" y="108388"/>
                  </a:cubicBezTo>
                  <a:cubicBezTo>
                    <a:pt x="43127" y="114194"/>
                    <a:pt x="48750" y="120000"/>
                    <a:pt x="54377" y="120000"/>
                  </a:cubicBezTo>
                  <a:cubicBezTo>
                    <a:pt x="60000" y="120000"/>
                    <a:pt x="63750" y="116127"/>
                    <a:pt x="65627" y="112255"/>
                  </a:cubicBezTo>
                  <a:cubicBezTo>
                    <a:pt x="93750" y="112255"/>
                    <a:pt x="93750" y="112255"/>
                    <a:pt x="93750" y="112255"/>
                  </a:cubicBezTo>
                  <a:cubicBezTo>
                    <a:pt x="101250" y="112255"/>
                    <a:pt x="112500" y="112255"/>
                    <a:pt x="112500" y="92905"/>
                  </a:cubicBezTo>
                  <a:cubicBezTo>
                    <a:pt x="112500" y="87094"/>
                    <a:pt x="112500" y="87094"/>
                    <a:pt x="112500" y="87094"/>
                  </a:cubicBezTo>
                  <a:cubicBezTo>
                    <a:pt x="116250" y="83227"/>
                    <a:pt x="120000" y="79355"/>
                    <a:pt x="120000" y="73550"/>
                  </a:cubicBezTo>
                  <a:cubicBezTo>
                    <a:pt x="120000" y="58066"/>
                    <a:pt x="120000" y="58066"/>
                    <a:pt x="120000" y="58066"/>
                  </a:cubicBezTo>
                  <a:cubicBezTo>
                    <a:pt x="120000" y="50322"/>
                    <a:pt x="114377" y="44516"/>
                    <a:pt x="106877" y="42583"/>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1904" name="Shape 1904"/>
          <p:cNvGrpSpPr/>
          <p:nvPr/>
        </p:nvGrpSpPr>
        <p:grpSpPr>
          <a:xfrm>
            <a:off x="3899564" y="5720032"/>
            <a:ext cx="467175" cy="462290"/>
            <a:chOff x="0" y="0"/>
            <a:chExt cx="1085700" cy="1085700"/>
          </a:xfrm>
        </p:grpSpPr>
        <p:grpSp>
          <p:nvGrpSpPr>
            <p:cNvPr id="1905" name="Shape 1905"/>
            <p:cNvGrpSpPr/>
            <p:nvPr/>
          </p:nvGrpSpPr>
          <p:grpSpPr>
            <a:xfrm>
              <a:off x="0" y="0"/>
              <a:ext cx="1085700" cy="1085700"/>
              <a:chOff x="0" y="0"/>
              <a:chExt cx="1085700" cy="1085700"/>
            </a:xfrm>
          </p:grpSpPr>
          <p:sp>
            <p:nvSpPr>
              <p:cNvPr id="1906" name="Shape 1906"/>
              <p:cNvSpPr/>
              <p:nvPr/>
            </p:nvSpPr>
            <p:spPr>
              <a:xfrm>
                <a:off x="0" y="0"/>
                <a:ext cx="1085700" cy="10857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907" name="Shape 1907"/>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1908" name="Shape 1908"/>
            <p:cNvGrpSpPr/>
            <p:nvPr/>
          </p:nvGrpSpPr>
          <p:grpSpPr>
            <a:xfrm>
              <a:off x="269093" y="269093"/>
              <a:ext cx="547500" cy="547500"/>
              <a:chOff x="0" y="0"/>
              <a:chExt cx="547500" cy="547500"/>
            </a:xfrm>
          </p:grpSpPr>
          <p:sp>
            <p:nvSpPr>
              <p:cNvPr id="1909" name="Shape 1909"/>
              <p:cNvSpPr/>
              <p:nvPr/>
            </p:nvSpPr>
            <p:spPr>
              <a:xfrm>
                <a:off x="0" y="0"/>
                <a:ext cx="547500" cy="547500"/>
              </a:xfrm>
              <a:custGeom>
                <a:pathLst>
                  <a:path extrusionOk="0" h="120000" w="120000">
                    <a:moveTo>
                      <a:pt x="60000" y="0"/>
                    </a:moveTo>
                    <a:cubicBezTo>
                      <a:pt x="26250" y="0"/>
                      <a:pt x="0" y="28122"/>
                      <a:pt x="0" y="60000"/>
                    </a:cubicBezTo>
                    <a:cubicBezTo>
                      <a:pt x="0" y="93750"/>
                      <a:pt x="26250" y="120000"/>
                      <a:pt x="60000" y="120000"/>
                    </a:cubicBezTo>
                    <a:cubicBezTo>
                      <a:pt x="93750" y="120000"/>
                      <a:pt x="120000" y="93750"/>
                      <a:pt x="120000" y="60000"/>
                    </a:cubicBezTo>
                    <a:cubicBezTo>
                      <a:pt x="120000" y="28122"/>
                      <a:pt x="93750" y="0"/>
                      <a:pt x="60000" y="0"/>
                    </a:cubicBezTo>
                    <a:close/>
                    <a:moveTo>
                      <a:pt x="60000" y="112500"/>
                    </a:moveTo>
                    <a:cubicBezTo>
                      <a:pt x="31877" y="112500"/>
                      <a:pt x="7500" y="90000"/>
                      <a:pt x="7500" y="60000"/>
                    </a:cubicBezTo>
                    <a:cubicBezTo>
                      <a:pt x="7500" y="31872"/>
                      <a:pt x="31877" y="7500"/>
                      <a:pt x="60000" y="7500"/>
                    </a:cubicBezTo>
                    <a:cubicBezTo>
                      <a:pt x="88122" y="7500"/>
                      <a:pt x="112500" y="31872"/>
                      <a:pt x="112500" y="60000"/>
                    </a:cubicBezTo>
                    <a:cubicBezTo>
                      <a:pt x="112500" y="90000"/>
                      <a:pt x="88122" y="112500"/>
                      <a:pt x="60000" y="112500"/>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sp>
            <p:nvSpPr>
              <p:cNvPr id="1910" name="Shape 1910"/>
              <p:cNvSpPr/>
              <p:nvPr/>
            </p:nvSpPr>
            <p:spPr>
              <a:xfrm>
                <a:off x="119781" y="119781"/>
                <a:ext cx="291000" cy="291000"/>
              </a:xfrm>
              <a:custGeom>
                <a:pathLst>
                  <a:path extrusionOk="0" h="120000" w="120000">
                    <a:moveTo>
                      <a:pt x="0" y="120000"/>
                    </a:moveTo>
                    <a:lnTo>
                      <a:pt x="91766" y="91766"/>
                    </a:lnTo>
                    <a:lnTo>
                      <a:pt x="120000" y="0"/>
                    </a:lnTo>
                    <a:lnTo>
                      <a:pt x="31766" y="31766"/>
                    </a:lnTo>
                    <a:lnTo>
                      <a:pt x="0" y="120000"/>
                    </a:lnTo>
                    <a:close/>
                    <a:moveTo>
                      <a:pt x="63527" y="84705"/>
                    </a:moveTo>
                    <a:lnTo>
                      <a:pt x="21177" y="98822"/>
                    </a:lnTo>
                    <a:lnTo>
                      <a:pt x="35294" y="56472"/>
                    </a:lnTo>
                    <a:lnTo>
                      <a:pt x="63527" y="84705"/>
                    </a:ln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sp>
            <p:nvSpPr>
              <p:cNvPr id="1911" name="Shape 1911"/>
              <p:cNvSpPr/>
              <p:nvPr/>
            </p:nvSpPr>
            <p:spPr>
              <a:xfrm>
                <a:off x="60503" y="231620"/>
                <a:ext cx="50099" cy="50099"/>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1912" name="Shape 1912"/>
              <p:cNvSpPr/>
              <p:nvPr/>
            </p:nvSpPr>
            <p:spPr>
              <a:xfrm>
                <a:off x="265844" y="436962"/>
                <a:ext cx="50099" cy="50099"/>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1913" name="Shape 1913"/>
              <p:cNvSpPr/>
              <p:nvPr/>
            </p:nvSpPr>
            <p:spPr>
              <a:xfrm>
                <a:off x="128951" y="128951"/>
                <a:ext cx="50099" cy="50099"/>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1914" name="Shape 1914"/>
              <p:cNvSpPr/>
              <p:nvPr/>
            </p:nvSpPr>
            <p:spPr>
              <a:xfrm>
                <a:off x="368514" y="368513"/>
                <a:ext cx="50099" cy="50099"/>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1915" name="Shape 1915"/>
              <p:cNvSpPr/>
              <p:nvPr/>
            </p:nvSpPr>
            <p:spPr>
              <a:xfrm>
                <a:off x="436962" y="265843"/>
                <a:ext cx="50099" cy="50099"/>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1916" name="Shape 1916"/>
              <p:cNvSpPr/>
              <p:nvPr/>
            </p:nvSpPr>
            <p:spPr>
              <a:xfrm>
                <a:off x="231620" y="60503"/>
                <a:ext cx="50099" cy="50099"/>
              </a:xfrm>
              <a:prstGeom prst="rect">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grpSp>
      </p:grpSp>
      <p:sp>
        <p:nvSpPr>
          <p:cNvPr id="1917" name="Shape 1917"/>
          <p:cNvSpPr/>
          <p:nvPr/>
        </p:nvSpPr>
        <p:spPr>
          <a:xfrm>
            <a:off x="4456412" y="5655887"/>
            <a:ext cx="2250599"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Field Service</a:t>
            </a:r>
          </a:p>
        </p:txBody>
      </p:sp>
      <p:grpSp>
        <p:nvGrpSpPr>
          <p:cNvPr id="1918" name="Shape 1918"/>
          <p:cNvGrpSpPr/>
          <p:nvPr/>
        </p:nvGrpSpPr>
        <p:grpSpPr>
          <a:xfrm>
            <a:off x="3919946" y="4014803"/>
            <a:ext cx="463919" cy="472496"/>
            <a:chOff x="0" y="0"/>
            <a:chExt cx="1085700" cy="1085700"/>
          </a:xfrm>
        </p:grpSpPr>
        <p:grpSp>
          <p:nvGrpSpPr>
            <p:cNvPr id="1919" name="Shape 1919"/>
            <p:cNvGrpSpPr/>
            <p:nvPr/>
          </p:nvGrpSpPr>
          <p:grpSpPr>
            <a:xfrm>
              <a:off x="0" y="0"/>
              <a:ext cx="1085700" cy="1085700"/>
              <a:chOff x="0" y="0"/>
              <a:chExt cx="1085700" cy="1085700"/>
            </a:xfrm>
          </p:grpSpPr>
          <p:sp>
            <p:nvSpPr>
              <p:cNvPr id="1920" name="Shape 1920"/>
              <p:cNvSpPr/>
              <p:nvPr/>
            </p:nvSpPr>
            <p:spPr>
              <a:xfrm>
                <a:off x="0" y="0"/>
                <a:ext cx="1085700" cy="10857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921" name="Shape 1921"/>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1922" name="Shape 1922"/>
            <p:cNvGrpSpPr/>
            <p:nvPr/>
          </p:nvGrpSpPr>
          <p:grpSpPr>
            <a:xfrm>
              <a:off x="286783" y="250196"/>
              <a:ext cx="512099" cy="585455"/>
              <a:chOff x="0" y="0"/>
              <a:chExt cx="512099" cy="585455"/>
            </a:xfrm>
          </p:grpSpPr>
          <p:sp>
            <p:nvSpPr>
              <p:cNvPr id="1923" name="Shape 1923"/>
              <p:cNvSpPr/>
              <p:nvPr/>
            </p:nvSpPr>
            <p:spPr>
              <a:xfrm>
                <a:off x="182929" y="182928"/>
                <a:ext cx="146399" cy="146399"/>
              </a:xfrm>
              <a:prstGeom prst="ellipse">
                <a:avLst/>
              </a:pr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Calibri"/>
                  <a:buNone/>
                </a:pPr>
                <a:r>
                  <a:t/>
                </a:r>
                <a:endParaRPr b="0" i="0" sz="1800" u="none" cap="none" strike="noStrike">
                  <a:solidFill>
                    <a:srgbClr val="FFFFFF"/>
                  </a:solidFill>
                  <a:latin typeface="Arial"/>
                  <a:ea typeface="Arial"/>
                  <a:cs typeface="Arial"/>
                  <a:sym typeface="Arial"/>
                </a:endParaRPr>
              </a:p>
            </p:txBody>
          </p:sp>
          <p:sp>
            <p:nvSpPr>
              <p:cNvPr id="1924" name="Shape 1924"/>
              <p:cNvSpPr/>
              <p:nvPr/>
            </p:nvSpPr>
            <p:spPr>
              <a:xfrm>
                <a:off x="151619" y="365855"/>
                <a:ext cx="209100" cy="219600"/>
              </a:xfrm>
              <a:custGeom>
                <a:pathLst>
                  <a:path extrusionOk="0" h="120000" w="120000">
                    <a:moveTo>
                      <a:pt x="102024" y="0"/>
                    </a:moveTo>
                    <a:cubicBezTo>
                      <a:pt x="17983" y="0"/>
                      <a:pt x="17983" y="0"/>
                      <a:pt x="17983" y="0"/>
                    </a:cubicBezTo>
                    <a:cubicBezTo>
                      <a:pt x="-24037" y="0"/>
                      <a:pt x="17983" y="120000"/>
                      <a:pt x="38993" y="120000"/>
                    </a:cubicBezTo>
                    <a:cubicBezTo>
                      <a:pt x="60003" y="120000"/>
                      <a:pt x="38993" y="120000"/>
                      <a:pt x="81014" y="120000"/>
                    </a:cubicBezTo>
                    <a:cubicBezTo>
                      <a:pt x="102024" y="120000"/>
                      <a:pt x="144045" y="0"/>
                      <a:pt x="102024" y="0"/>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sp>
            <p:nvSpPr>
              <p:cNvPr id="1925" name="Shape 1925"/>
              <p:cNvSpPr/>
              <p:nvPr/>
            </p:nvSpPr>
            <p:spPr>
              <a:xfrm>
                <a:off x="0" y="0"/>
                <a:ext cx="512099" cy="475500"/>
              </a:xfrm>
              <a:custGeom>
                <a:pathLst>
                  <a:path extrusionOk="0" h="120000" w="120000">
                    <a:moveTo>
                      <a:pt x="60000" y="0"/>
                    </a:moveTo>
                    <a:cubicBezTo>
                      <a:pt x="27855" y="0"/>
                      <a:pt x="0" y="30000"/>
                      <a:pt x="0" y="64616"/>
                    </a:cubicBezTo>
                    <a:cubicBezTo>
                      <a:pt x="0" y="90000"/>
                      <a:pt x="10716" y="108461"/>
                      <a:pt x="27855" y="120000"/>
                    </a:cubicBezTo>
                    <a:cubicBezTo>
                      <a:pt x="27855" y="115383"/>
                      <a:pt x="27855" y="110766"/>
                      <a:pt x="27855" y="108461"/>
                    </a:cubicBezTo>
                    <a:cubicBezTo>
                      <a:pt x="15000" y="96922"/>
                      <a:pt x="8572" y="83077"/>
                      <a:pt x="8572" y="64616"/>
                    </a:cubicBezTo>
                    <a:cubicBezTo>
                      <a:pt x="8572" y="34616"/>
                      <a:pt x="32144" y="9233"/>
                      <a:pt x="60000" y="9233"/>
                    </a:cubicBezTo>
                    <a:cubicBezTo>
                      <a:pt x="87855" y="9233"/>
                      <a:pt x="111427" y="34616"/>
                      <a:pt x="111427" y="64616"/>
                    </a:cubicBezTo>
                    <a:cubicBezTo>
                      <a:pt x="111427" y="83077"/>
                      <a:pt x="105000" y="96922"/>
                      <a:pt x="92144" y="108461"/>
                    </a:cubicBezTo>
                    <a:cubicBezTo>
                      <a:pt x="92144" y="110766"/>
                      <a:pt x="92144" y="115383"/>
                      <a:pt x="92144" y="120000"/>
                    </a:cubicBezTo>
                    <a:cubicBezTo>
                      <a:pt x="109283" y="108461"/>
                      <a:pt x="120000" y="90000"/>
                      <a:pt x="120000" y="64616"/>
                    </a:cubicBezTo>
                    <a:cubicBezTo>
                      <a:pt x="120000" y="30000"/>
                      <a:pt x="92144" y="0"/>
                      <a:pt x="60000" y="0"/>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sp>
            <p:nvSpPr>
              <p:cNvPr id="1926" name="Shape 1926"/>
              <p:cNvSpPr/>
              <p:nvPr/>
            </p:nvSpPr>
            <p:spPr>
              <a:xfrm>
                <a:off x="100609" y="100609"/>
                <a:ext cx="320100" cy="256200"/>
              </a:xfrm>
              <a:custGeom>
                <a:pathLst>
                  <a:path extrusionOk="0" h="120000" w="120000">
                    <a:moveTo>
                      <a:pt x="58283" y="0"/>
                    </a:moveTo>
                    <a:cubicBezTo>
                      <a:pt x="24000" y="0"/>
                      <a:pt x="0" y="34283"/>
                      <a:pt x="0" y="72855"/>
                    </a:cubicBezTo>
                    <a:cubicBezTo>
                      <a:pt x="0" y="94283"/>
                      <a:pt x="3427" y="107144"/>
                      <a:pt x="10283" y="120000"/>
                    </a:cubicBezTo>
                    <a:cubicBezTo>
                      <a:pt x="13716" y="115716"/>
                      <a:pt x="17144" y="111427"/>
                      <a:pt x="24000" y="111427"/>
                    </a:cubicBezTo>
                    <a:cubicBezTo>
                      <a:pt x="17144" y="102855"/>
                      <a:pt x="13716" y="90000"/>
                      <a:pt x="13716" y="72855"/>
                    </a:cubicBezTo>
                    <a:cubicBezTo>
                      <a:pt x="13716" y="42855"/>
                      <a:pt x="34283" y="17144"/>
                      <a:pt x="58283" y="17144"/>
                    </a:cubicBezTo>
                    <a:cubicBezTo>
                      <a:pt x="82283" y="17144"/>
                      <a:pt x="106283" y="42855"/>
                      <a:pt x="106283" y="72855"/>
                    </a:cubicBezTo>
                    <a:cubicBezTo>
                      <a:pt x="106283" y="90000"/>
                      <a:pt x="99427" y="102855"/>
                      <a:pt x="92572" y="111427"/>
                    </a:cubicBezTo>
                    <a:cubicBezTo>
                      <a:pt x="99427" y="111427"/>
                      <a:pt x="102855" y="115716"/>
                      <a:pt x="106283" y="120000"/>
                    </a:cubicBezTo>
                    <a:cubicBezTo>
                      <a:pt x="113144" y="107144"/>
                      <a:pt x="120000" y="94283"/>
                      <a:pt x="120000" y="72855"/>
                    </a:cubicBezTo>
                    <a:cubicBezTo>
                      <a:pt x="120000" y="34283"/>
                      <a:pt x="92572" y="0"/>
                      <a:pt x="58283" y="0"/>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grpSp>
      </p:grpSp>
      <p:sp>
        <p:nvSpPr>
          <p:cNvPr id="1927" name="Shape 1927"/>
          <p:cNvSpPr/>
          <p:nvPr/>
        </p:nvSpPr>
        <p:spPr>
          <a:xfrm>
            <a:off x="4456412" y="3967873"/>
            <a:ext cx="2250599"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Intelligent Routing</a:t>
            </a:r>
          </a:p>
        </p:txBody>
      </p:sp>
      <p:sp>
        <p:nvSpPr>
          <p:cNvPr id="1928" name="Shape 1928"/>
          <p:cNvSpPr/>
          <p:nvPr/>
        </p:nvSpPr>
        <p:spPr>
          <a:xfrm>
            <a:off x="7762806" y="4795142"/>
            <a:ext cx="3999299" cy="653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i="0" lang="en-US" sz="1400" u="none" cap="none" strike="noStrike">
                <a:solidFill>
                  <a:schemeClr val="lt1"/>
                </a:solidFill>
                <a:latin typeface="Arial"/>
                <a:ea typeface="Arial"/>
                <a:cs typeface="Arial"/>
                <a:sym typeface="Arial"/>
              </a:rPr>
              <a:t>Automate</a:t>
            </a:r>
            <a:r>
              <a:rPr lang="en-US" sz="1400">
                <a:solidFill>
                  <a:schemeClr val="lt1"/>
                </a:solidFill>
                <a:latin typeface="Arial"/>
                <a:ea typeface="Arial"/>
                <a:cs typeface="Arial"/>
                <a:sym typeface="Arial"/>
              </a:rPr>
              <a:t>d responses/Service Bots</a:t>
            </a:r>
          </a:p>
        </p:txBody>
      </p:sp>
      <p:sp>
        <p:nvSpPr>
          <p:cNvPr id="1929" name="Shape 1929"/>
          <p:cNvSpPr/>
          <p:nvPr/>
        </p:nvSpPr>
        <p:spPr>
          <a:xfrm>
            <a:off x="921125" y="6351432"/>
            <a:ext cx="1755600" cy="4118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Phone, Email, Web</a:t>
            </a:r>
          </a:p>
        </p:txBody>
      </p:sp>
      <p:grpSp>
        <p:nvGrpSpPr>
          <p:cNvPr id="1930" name="Shape 1930"/>
          <p:cNvGrpSpPr/>
          <p:nvPr/>
        </p:nvGrpSpPr>
        <p:grpSpPr>
          <a:xfrm>
            <a:off x="303557" y="6256037"/>
            <a:ext cx="442272" cy="442490"/>
            <a:chOff x="0" y="0"/>
            <a:chExt cx="1092300" cy="1092300"/>
          </a:xfrm>
        </p:grpSpPr>
        <p:grpSp>
          <p:nvGrpSpPr>
            <p:cNvPr id="1931" name="Shape 1931"/>
            <p:cNvGrpSpPr/>
            <p:nvPr/>
          </p:nvGrpSpPr>
          <p:grpSpPr>
            <a:xfrm>
              <a:off x="0" y="0"/>
              <a:ext cx="1092300" cy="1092300"/>
              <a:chOff x="0" y="0"/>
              <a:chExt cx="1092300" cy="1092300"/>
            </a:xfrm>
          </p:grpSpPr>
          <p:sp>
            <p:nvSpPr>
              <p:cNvPr id="1932" name="Shape 1932"/>
              <p:cNvSpPr/>
              <p:nvPr/>
            </p:nvSpPr>
            <p:spPr>
              <a:xfrm>
                <a:off x="0" y="0"/>
                <a:ext cx="1092300" cy="10923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933" name="Shape 1933"/>
              <p:cNvSpPr/>
              <p:nvPr/>
            </p:nvSpPr>
            <p:spPr>
              <a:xfrm>
                <a:off x="108930" y="108930"/>
                <a:ext cx="874199" cy="874199"/>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1934" name="Shape 1934"/>
            <p:cNvSpPr/>
            <p:nvPr/>
          </p:nvSpPr>
          <p:spPr>
            <a:xfrm>
              <a:off x="295185" y="303027"/>
              <a:ext cx="501900" cy="486000"/>
            </a:xfrm>
            <a:custGeom>
              <a:pathLst>
                <a:path extrusionOk="0" h="120000" w="120000">
                  <a:moveTo>
                    <a:pt x="106877" y="42583"/>
                  </a:moveTo>
                  <a:cubicBezTo>
                    <a:pt x="103127" y="17416"/>
                    <a:pt x="84377" y="0"/>
                    <a:pt x="60000" y="0"/>
                  </a:cubicBezTo>
                  <a:cubicBezTo>
                    <a:pt x="33750" y="0"/>
                    <a:pt x="13127" y="19355"/>
                    <a:pt x="7500" y="44516"/>
                  </a:cubicBezTo>
                  <a:cubicBezTo>
                    <a:pt x="3750" y="46450"/>
                    <a:pt x="0" y="52255"/>
                    <a:pt x="0" y="58066"/>
                  </a:cubicBezTo>
                  <a:cubicBezTo>
                    <a:pt x="0" y="73550"/>
                    <a:pt x="0" y="73550"/>
                    <a:pt x="0" y="73550"/>
                  </a:cubicBezTo>
                  <a:cubicBezTo>
                    <a:pt x="0" y="81288"/>
                    <a:pt x="7500" y="89033"/>
                    <a:pt x="15000" y="89033"/>
                  </a:cubicBezTo>
                  <a:cubicBezTo>
                    <a:pt x="22500" y="89033"/>
                    <a:pt x="30000" y="81288"/>
                    <a:pt x="30000" y="73550"/>
                  </a:cubicBezTo>
                  <a:cubicBezTo>
                    <a:pt x="30000" y="58066"/>
                    <a:pt x="30000" y="58066"/>
                    <a:pt x="30000" y="58066"/>
                  </a:cubicBezTo>
                  <a:cubicBezTo>
                    <a:pt x="30000" y="48388"/>
                    <a:pt x="24377" y="42583"/>
                    <a:pt x="15000" y="42583"/>
                  </a:cubicBezTo>
                  <a:cubicBezTo>
                    <a:pt x="20627" y="23227"/>
                    <a:pt x="39377" y="7744"/>
                    <a:pt x="60000" y="7744"/>
                  </a:cubicBezTo>
                  <a:cubicBezTo>
                    <a:pt x="80627" y="7744"/>
                    <a:pt x="97500" y="23227"/>
                    <a:pt x="101250" y="42583"/>
                  </a:cubicBezTo>
                  <a:cubicBezTo>
                    <a:pt x="93750" y="44516"/>
                    <a:pt x="90000" y="50322"/>
                    <a:pt x="90000" y="58066"/>
                  </a:cubicBezTo>
                  <a:cubicBezTo>
                    <a:pt x="90000" y="73550"/>
                    <a:pt x="90000" y="73550"/>
                    <a:pt x="90000" y="73550"/>
                  </a:cubicBezTo>
                  <a:cubicBezTo>
                    <a:pt x="90000" y="81288"/>
                    <a:pt x="97500" y="89033"/>
                    <a:pt x="105000" y="89033"/>
                  </a:cubicBezTo>
                  <a:cubicBezTo>
                    <a:pt x="105000" y="92905"/>
                    <a:pt x="105000" y="92905"/>
                    <a:pt x="105000" y="92905"/>
                  </a:cubicBezTo>
                  <a:cubicBezTo>
                    <a:pt x="105000" y="104516"/>
                    <a:pt x="101250" y="104516"/>
                    <a:pt x="93750" y="104516"/>
                  </a:cubicBezTo>
                  <a:cubicBezTo>
                    <a:pt x="65627" y="104516"/>
                    <a:pt x="65627" y="104516"/>
                    <a:pt x="65627" y="104516"/>
                  </a:cubicBezTo>
                  <a:cubicBezTo>
                    <a:pt x="63750" y="98711"/>
                    <a:pt x="60000" y="96772"/>
                    <a:pt x="54377" y="96772"/>
                  </a:cubicBezTo>
                  <a:cubicBezTo>
                    <a:pt x="48750" y="96772"/>
                    <a:pt x="43127" y="100644"/>
                    <a:pt x="43127" y="108388"/>
                  </a:cubicBezTo>
                  <a:cubicBezTo>
                    <a:pt x="43127" y="114194"/>
                    <a:pt x="48750" y="120000"/>
                    <a:pt x="54377" y="120000"/>
                  </a:cubicBezTo>
                  <a:cubicBezTo>
                    <a:pt x="60000" y="120000"/>
                    <a:pt x="63750" y="116127"/>
                    <a:pt x="65627" y="112255"/>
                  </a:cubicBezTo>
                  <a:cubicBezTo>
                    <a:pt x="93750" y="112255"/>
                    <a:pt x="93750" y="112255"/>
                    <a:pt x="93750" y="112255"/>
                  </a:cubicBezTo>
                  <a:cubicBezTo>
                    <a:pt x="101250" y="112255"/>
                    <a:pt x="112500" y="112255"/>
                    <a:pt x="112500" y="92905"/>
                  </a:cubicBezTo>
                  <a:cubicBezTo>
                    <a:pt x="112500" y="87094"/>
                    <a:pt x="112500" y="87094"/>
                    <a:pt x="112500" y="87094"/>
                  </a:cubicBezTo>
                  <a:cubicBezTo>
                    <a:pt x="116250" y="83227"/>
                    <a:pt x="120000" y="79355"/>
                    <a:pt x="120000" y="73550"/>
                  </a:cubicBezTo>
                  <a:cubicBezTo>
                    <a:pt x="120000" y="58066"/>
                    <a:pt x="120000" y="58066"/>
                    <a:pt x="120000" y="58066"/>
                  </a:cubicBezTo>
                  <a:cubicBezTo>
                    <a:pt x="120000" y="50322"/>
                    <a:pt x="114377" y="44516"/>
                    <a:pt x="106877" y="42583"/>
                  </a:cubicBezTo>
                  <a:close/>
                </a:path>
              </a:pathLst>
            </a:custGeom>
            <a:solidFill>
              <a:srgbClr val="FFFFFF"/>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1C1C1C"/>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1935" name="Shape 1935"/>
          <p:cNvGrpSpPr/>
          <p:nvPr/>
        </p:nvGrpSpPr>
        <p:grpSpPr>
          <a:xfrm>
            <a:off x="7133982" y="2898930"/>
            <a:ext cx="499746" cy="510277"/>
            <a:chOff x="0" y="0"/>
            <a:chExt cx="1085700" cy="1085700"/>
          </a:xfrm>
        </p:grpSpPr>
        <p:grpSp>
          <p:nvGrpSpPr>
            <p:cNvPr id="1936" name="Shape 1936"/>
            <p:cNvGrpSpPr/>
            <p:nvPr/>
          </p:nvGrpSpPr>
          <p:grpSpPr>
            <a:xfrm>
              <a:off x="0" y="0"/>
              <a:ext cx="1085700" cy="1085700"/>
              <a:chOff x="0" y="0"/>
              <a:chExt cx="1085700" cy="1085700"/>
            </a:xfrm>
          </p:grpSpPr>
          <p:sp>
            <p:nvSpPr>
              <p:cNvPr id="1937" name="Shape 1937"/>
              <p:cNvSpPr/>
              <p:nvPr/>
            </p:nvSpPr>
            <p:spPr>
              <a:xfrm>
                <a:off x="0" y="0"/>
                <a:ext cx="1085700" cy="1085700"/>
              </a:xfrm>
              <a:prstGeom prst="ellipse">
                <a:avLst/>
              </a:prstGeom>
              <a:solidFill>
                <a:srgbClr val="ED8B00"/>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938" name="Shape 1938"/>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pic>
          <p:nvPicPr>
            <p:cNvPr id="1939" name="Shape 1939"/>
            <p:cNvPicPr preferRelativeResize="0"/>
            <p:nvPr/>
          </p:nvPicPr>
          <p:blipFill rotWithShape="1">
            <a:blip r:embed="rId11">
              <a:alphaModFix/>
            </a:blip>
            <a:srcRect b="48205" l="24069" r="24069" t="0"/>
            <a:stretch/>
          </p:blipFill>
          <p:spPr>
            <a:xfrm>
              <a:off x="350329" y="281194"/>
              <a:ext cx="385199" cy="523500"/>
            </a:xfrm>
            <a:prstGeom prst="rect">
              <a:avLst/>
            </a:prstGeom>
            <a:noFill/>
            <a:ln>
              <a:noFill/>
            </a:ln>
          </p:spPr>
        </p:pic>
      </p:grpSp>
      <p:grpSp>
        <p:nvGrpSpPr>
          <p:cNvPr id="1940" name="Shape 1940"/>
          <p:cNvGrpSpPr/>
          <p:nvPr/>
        </p:nvGrpSpPr>
        <p:grpSpPr>
          <a:xfrm>
            <a:off x="7133759" y="4192012"/>
            <a:ext cx="520810" cy="538940"/>
            <a:chOff x="0" y="0"/>
            <a:chExt cx="1085700" cy="1085700"/>
          </a:xfrm>
        </p:grpSpPr>
        <p:grpSp>
          <p:nvGrpSpPr>
            <p:cNvPr id="1941" name="Shape 1941"/>
            <p:cNvGrpSpPr/>
            <p:nvPr/>
          </p:nvGrpSpPr>
          <p:grpSpPr>
            <a:xfrm>
              <a:off x="0" y="0"/>
              <a:ext cx="1085700" cy="1085700"/>
              <a:chOff x="0" y="0"/>
              <a:chExt cx="1085700" cy="1085700"/>
            </a:xfrm>
          </p:grpSpPr>
          <p:sp>
            <p:nvSpPr>
              <p:cNvPr id="1942" name="Shape 1942"/>
              <p:cNvSpPr/>
              <p:nvPr/>
            </p:nvSpPr>
            <p:spPr>
              <a:xfrm>
                <a:off x="0" y="0"/>
                <a:ext cx="1085700" cy="1085700"/>
              </a:xfrm>
              <a:prstGeom prst="ellipse">
                <a:avLst/>
              </a:prstGeom>
              <a:solidFill>
                <a:srgbClr val="FFB60F"/>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943" name="Shape 1943"/>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sp>
          <p:nvSpPr>
            <p:cNvPr id="1944" name="Shape 1944"/>
            <p:cNvSpPr/>
            <p:nvPr/>
          </p:nvSpPr>
          <p:spPr>
            <a:xfrm>
              <a:off x="256527" y="291048"/>
              <a:ext cx="577499" cy="495299"/>
            </a:xfrm>
            <a:custGeom>
              <a:pathLst>
                <a:path extrusionOk="0" h="120000" w="120000">
                  <a:moveTo>
                    <a:pt x="120000" y="97861"/>
                  </a:moveTo>
                  <a:cubicBezTo>
                    <a:pt x="120000" y="84172"/>
                    <a:pt x="113688" y="71522"/>
                    <a:pt x="103777" y="64200"/>
                  </a:cubicBezTo>
                  <a:cubicBezTo>
                    <a:pt x="102844" y="64200"/>
                    <a:pt x="102844" y="63161"/>
                    <a:pt x="103777" y="62077"/>
                  </a:cubicBezTo>
                  <a:cubicBezTo>
                    <a:pt x="110050" y="55755"/>
                    <a:pt x="113688" y="47305"/>
                    <a:pt x="113688" y="37861"/>
                  </a:cubicBezTo>
                  <a:cubicBezTo>
                    <a:pt x="113688" y="20016"/>
                    <a:pt x="101027" y="5238"/>
                    <a:pt x="85694" y="5238"/>
                  </a:cubicBezTo>
                  <a:cubicBezTo>
                    <a:pt x="82983" y="5238"/>
                    <a:pt x="80311" y="5238"/>
                    <a:pt x="77561" y="6277"/>
                  </a:cubicBezTo>
                  <a:lnTo>
                    <a:pt x="76633" y="6277"/>
                  </a:lnTo>
                  <a:cubicBezTo>
                    <a:pt x="71250" y="2122"/>
                    <a:pt x="65866" y="0"/>
                    <a:pt x="59555" y="0"/>
                  </a:cubicBezTo>
                  <a:cubicBezTo>
                    <a:pt x="53244" y="0"/>
                    <a:pt x="47822" y="2033"/>
                    <a:pt x="43327" y="6277"/>
                  </a:cubicBezTo>
                  <a:lnTo>
                    <a:pt x="42400" y="6277"/>
                  </a:lnTo>
                  <a:cubicBezTo>
                    <a:pt x="39650" y="5238"/>
                    <a:pt x="36977" y="5238"/>
                    <a:pt x="34266" y="5238"/>
                  </a:cubicBezTo>
                  <a:cubicBezTo>
                    <a:pt x="18933" y="5238"/>
                    <a:pt x="6311" y="20016"/>
                    <a:pt x="6311" y="37861"/>
                  </a:cubicBezTo>
                  <a:cubicBezTo>
                    <a:pt x="6311" y="47305"/>
                    <a:pt x="9911" y="56838"/>
                    <a:pt x="16222" y="62077"/>
                  </a:cubicBezTo>
                  <a:lnTo>
                    <a:pt x="16222" y="64200"/>
                  </a:lnTo>
                  <a:cubicBezTo>
                    <a:pt x="6272" y="71522"/>
                    <a:pt x="0" y="84172"/>
                    <a:pt x="0" y="97861"/>
                  </a:cubicBezTo>
                  <a:lnTo>
                    <a:pt x="0" y="105227"/>
                  </a:lnTo>
                  <a:cubicBezTo>
                    <a:pt x="0" y="105227"/>
                    <a:pt x="0" y="120000"/>
                    <a:pt x="11733" y="120000"/>
                  </a:cubicBezTo>
                  <a:cubicBezTo>
                    <a:pt x="12583" y="120000"/>
                    <a:pt x="12583" y="120000"/>
                    <a:pt x="12583" y="118916"/>
                  </a:cubicBezTo>
                  <a:lnTo>
                    <a:pt x="12583" y="110466"/>
                  </a:lnTo>
                  <a:cubicBezTo>
                    <a:pt x="12583" y="110466"/>
                    <a:pt x="12622" y="109427"/>
                    <a:pt x="11733" y="109427"/>
                  </a:cubicBezTo>
                  <a:cubicBezTo>
                    <a:pt x="10844" y="109427"/>
                    <a:pt x="8094" y="108433"/>
                    <a:pt x="8094" y="104188"/>
                  </a:cubicBezTo>
                  <a:lnTo>
                    <a:pt x="8094" y="96777"/>
                  </a:lnTo>
                  <a:cubicBezTo>
                    <a:pt x="8094" y="83177"/>
                    <a:pt x="15333" y="71522"/>
                    <a:pt x="27066" y="68405"/>
                  </a:cubicBezTo>
                  <a:cubicBezTo>
                    <a:pt x="27066" y="68405"/>
                    <a:pt x="27994" y="68405"/>
                    <a:pt x="27994" y="67316"/>
                  </a:cubicBezTo>
                  <a:lnTo>
                    <a:pt x="27994" y="58872"/>
                  </a:lnTo>
                  <a:cubicBezTo>
                    <a:pt x="27994" y="58872"/>
                    <a:pt x="27994" y="57877"/>
                    <a:pt x="27066" y="57877"/>
                  </a:cubicBezTo>
                  <a:cubicBezTo>
                    <a:pt x="19827" y="54711"/>
                    <a:pt x="14405" y="46266"/>
                    <a:pt x="14405" y="36822"/>
                  </a:cubicBezTo>
                  <a:cubicBezTo>
                    <a:pt x="14405" y="24172"/>
                    <a:pt x="23427" y="14683"/>
                    <a:pt x="33377" y="14683"/>
                  </a:cubicBezTo>
                  <a:cubicBezTo>
                    <a:pt x="34266" y="14683"/>
                    <a:pt x="34266" y="15722"/>
                    <a:pt x="34266" y="15722"/>
                  </a:cubicBezTo>
                  <a:cubicBezTo>
                    <a:pt x="31561" y="21055"/>
                    <a:pt x="29738" y="27288"/>
                    <a:pt x="29738" y="33616"/>
                  </a:cubicBezTo>
                  <a:cubicBezTo>
                    <a:pt x="29738" y="44188"/>
                    <a:pt x="33338" y="52588"/>
                    <a:pt x="39650" y="58872"/>
                  </a:cubicBezTo>
                  <a:lnTo>
                    <a:pt x="39650" y="61038"/>
                  </a:lnTo>
                  <a:cubicBezTo>
                    <a:pt x="28850" y="68405"/>
                    <a:pt x="21644" y="82094"/>
                    <a:pt x="21644" y="97861"/>
                  </a:cubicBezTo>
                  <a:lnTo>
                    <a:pt x="21644" y="105227"/>
                  </a:lnTo>
                  <a:cubicBezTo>
                    <a:pt x="21644" y="105227"/>
                    <a:pt x="21644" y="120000"/>
                    <a:pt x="34266" y="120000"/>
                  </a:cubicBezTo>
                  <a:lnTo>
                    <a:pt x="105555" y="120000"/>
                  </a:lnTo>
                  <a:cubicBezTo>
                    <a:pt x="107377" y="120000"/>
                    <a:pt x="120000" y="120000"/>
                    <a:pt x="120000" y="105227"/>
                  </a:cubicBezTo>
                  <a:lnTo>
                    <a:pt x="120000" y="97861"/>
                  </a:lnTo>
                  <a:close/>
                  <a:moveTo>
                    <a:pt x="36088" y="109427"/>
                  </a:moveTo>
                  <a:cubicBezTo>
                    <a:pt x="31561" y="109427"/>
                    <a:pt x="31561" y="104188"/>
                    <a:pt x="31561" y="104188"/>
                  </a:cubicBezTo>
                  <a:lnTo>
                    <a:pt x="31561" y="96777"/>
                  </a:lnTo>
                  <a:cubicBezTo>
                    <a:pt x="31561" y="82094"/>
                    <a:pt x="40583" y="69444"/>
                    <a:pt x="52311" y="65194"/>
                  </a:cubicBezTo>
                  <a:cubicBezTo>
                    <a:pt x="52311" y="65194"/>
                    <a:pt x="53244" y="65194"/>
                    <a:pt x="53244" y="64200"/>
                  </a:cubicBezTo>
                  <a:lnTo>
                    <a:pt x="53244" y="55755"/>
                  </a:lnTo>
                  <a:cubicBezTo>
                    <a:pt x="53244" y="55755"/>
                    <a:pt x="53244" y="54711"/>
                    <a:pt x="52311" y="54711"/>
                  </a:cubicBezTo>
                  <a:cubicBezTo>
                    <a:pt x="44222" y="51594"/>
                    <a:pt x="38761" y="42061"/>
                    <a:pt x="39650" y="31583"/>
                  </a:cubicBezTo>
                  <a:cubicBezTo>
                    <a:pt x="40583" y="18933"/>
                    <a:pt x="48711" y="9444"/>
                    <a:pt x="59555" y="9444"/>
                  </a:cubicBezTo>
                  <a:cubicBezTo>
                    <a:pt x="71250" y="9444"/>
                    <a:pt x="80311" y="20016"/>
                    <a:pt x="80311" y="33616"/>
                  </a:cubicBezTo>
                  <a:cubicBezTo>
                    <a:pt x="80311" y="43150"/>
                    <a:pt x="74888" y="52588"/>
                    <a:pt x="66716" y="55755"/>
                  </a:cubicBezTo>
                  <a:cubicBezTo>
                    <a:pt x="66716" y="55755"/>
                    <a:pt x="65866" y="55755"/>
                    <a:pt x="65866" y="56838"/>
                  </a:cubicBezTo>
                  <a:lnTo>
                    <a:pt x="65866" y="65288"/>
                  </a:lnTo>
                  <a:cubicBezTo>
                    <a:pt x="65866" y="65288"/>
                    <a:pt x="65827" y="66277"/>
                    <a:pt x="66716" y="66277"/>
                  </a:cubicBezTo>
                  <a:cubicBezTo>
                    <a:pt x="77561" y="69444"/>
                    <a:pt x="84800" y="79972"/>
                    <a:pt x="86622" y="91538"/>
                  </a:cubicBezTo>
                  <a:cubicBezTo>
                    <a:pt x="86622" y="93661"/>
                    <a:pt x="87550" y="95783"/>
                    <a:pt x="87550" y="96866"/>
                  </a:cubicBezTo>
                  <a:lnTo>
                    <a:pt x="87550" y="97861"/>
                  </a:lnTo>
                  <a:cubicBezTo>
                    <a:pt x="87550" y="98900"/>
                    <a:pt x="87550" y="98900"/>
                    <a:pt x="88400" y="98900"/>
                  </a:cubicBezTo>
                  <a:lnTo>
                    <a:pt x="95605" y="98900"/>
                  </a:lnTo>
                  <a:cubicBezTo>
                    <a:pt x="96533" y="98900"/>
                    <a:pt x="96533" y="98900"/>
                    <a:pt x="96533" y="97861"/>
                  </a:cubicBezTo>
                  <a:lnTo>
                    <a:pt x="96533" y="96866"/>
                  </a:lnTo>
                  <a:cubicBezTo>
                    <a:pt x="96533" y="93661"/>
                    <a:pt x="96533" y="91538"/>
                    <a:pt x="95605" y="88416"/>
                  </a:cubicBezTo>
                  <a:cubicBezTo>
                    <a:pt x="93783" y="76850"/>
                    <a:pt x="87550" y="66277"/>
                    <a:pt x="78488" y="59955"/>
                  </a:cubicBezTo>
                  <a:cubicBezTo>
                    <a:pt x="77561" y="59955"/>
                    <a:pt x="77561" y="58961"/>
                    <a:pt x="78488" y="57877"/>
                  </a:cubicBezTo>
                  <a:cubicBezTo>
                    <a:pt x="84800" y="51594"/>
                    <a:pt x="88400" y="42061"/>
                    <a:pt x="88400" y="32622"/>
                  </a:cubicBezTo>
                  <a:cubicBezTo>
                    <a:pt x="88400" y="26294"/>
                    <a:pt x="86622" y="20016"/>
                    <a:pt x="83872" y="14727"/>
                  </a:cubicBezTo>
                  <a:cubicBezTo>
                    <a:pt x="83872" y="13688"/>
                    <a:pt x="83872" y="13688"/>
                    <a:pt x="84800" y="13688"/>
                  </a:cubicBezTo>
                  <a:cubicBezTo>
                    <a:pt x="95605" y="13688"/>
                    <a:pt x="103777" y="24172"/>
                    <a:pt x="103777" y="35738"/>
                  </a:cubicBezTo>
                  <a:cubicBezTo>
                    <a:pt x="103777" y="45272"/>
                    <a:pt x="99205" y="53627"/>
                    <a:pt x="91111" y="56838"/>
                  </a:cubicBezTo>
                  <a:cubicBezTo>
                    <a:pt x="91111" y="56838"/>
                    <a:pt x="90222" y="56838"/>
                    <a:pt x="90222" y="57877"/>
                  </a:cubicBezTo>
                  <a:lnTo>
                    <a:pt x="90222" y="66277"/>
                  </a:lnTo>
                  <a:cubicBezTo>
                    <a:pt x="90222" y="66277"/>
                    <a:pt x="90222" y="67316"/>
                    <a:pt x="91111" y="67316"/>
                  </a:cubicBezTo>
                  <a:cubicBezTo>
                    <a:pt x="101955" y="70527"/>
                    <a:pt x="110050" y="83177"/>
                    <a:pt x="110050" y="95783"/>
                  </a:cubicBezTo>
                  <a:lnTo>
                    <a:pt x="110050" y="105227"/>
                  </a:lnTo>
                  <a:cubicBezTo>
                    <a:pt x="110938" y="109427"/>
                    <a:pt x="107377" y="109427"/>
                    <a:pt x="107377" y="109427"/>
                  </a:cubicBezTo>
                  <a:lnTo>
                    <a:pt x="36088" y="109427"/>
                  </a:lnTo>
                  <a:close/>
                </a:path>
              </a:pathLst>
            </a:custGeom>
            <a:solidFill>
              <a:srgbClr val="FFFFFF"/>
            </a:solidFill>
            <a:ln>
              <a:noFill/>
            </a:ln>
          </p:spPr>
          <p:txBody>
            <a:bodyPr anchorCtr="0" anchor="ctr" bIns="22875" lIns="22875" rIns="22875" tIns="2287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sp>
        <p:nvSpPr>
          <p:cNvPr id="1945" name="Shape 1945"/>
          <p:cNvSpPr/>
          <p:nvPr/>
        </p:nvSpPr>
        <p:spPr>
          <a:xfrm>
            <a:off x="7762806" y="6059257"/>
            <a:ext cx="1755600" cy="411899"/>
          </a:xfrm>
          <a:prstGeom prst="rect">
            <a:avLst/>
          </a:prstGeom>
          <a:noFill/>
          <a:ln>
            <a:noFill/>
          </a:ln>
        </p:spPr>
        <p:txBody>
          <a:bodyPr anchorCtr="0" anchor="b"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Service Analytics</a:t>
            </a:r>
          </a:p>
        </p:txBody>
      </p:sp>
      <p:sp>
        <p:nvSpPr>
          <p:cNvPr id="1946" name="Shape 1946"/>
          <p:cNvSpPr/>
          <p:nvPr/>
        </p:nvSpPr>
        <p:spPr>
          <a:xfrm>
            <a:off x="7762806" y="5429387"/>
            <a:ext cx="1920300" cy="5943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Cross-sell &amp; Upsell</a:t>
            </a:r>
          </a:p>
        </p:txBody>
      </p:sp>
      <p:grpSp>
        <p:nvGrpSpPr>
          <p:cNvPr id="1947" name="Shape 1947"/>
          <p:cNvGrpSpPr/>
          <p:nvPr/>
        </p:nvGrpSpPr>
        <p:grpSpPr>
          <a:xfrm>
            <a:off x="7191542" y="6110930"/>
            <a:ext cx="518746" cy="518964"/>
            <a:chOff x="0" y="0"/>
            <a:chExt cx="1085700" cy="1085700"/>
          </a:xfrm>
        </p:grpSpPr>
        <p:grpSp>
          <p:nvGrpSpPr>
            <p:cNvPr id="1948" name="Shape 1948"/>
            <p:cNvGrpSpPr/>
            <p:nvPr/>
          </p:nvGrpSpPr>
          <p:grpSpPr>
            <a:xfrm>
              <a:off x="0" y="0"/>
              <a:ext cx="1085700" cy="1085700"/>
              <a:chOff x="0" y="0"/>
              <a:chExt cx="1085700" cy="1085700"/>
            </a:xfrm>
          </p:grpSpPr>
          <p:sp>
            <p:nvSpPr>
              <p:cNvPr id="1949" name="Shape 1949"/>
              <p:cNvSpPr/>
              <p:nvPr/>
            </p:nvSpPr>
            <p:spPr>
              <a:xfrm>
                <a:off x="0" y="0"/>
                <a:ext cx="1085700" cy="1085700"/>
              </a:xfrm>
              <a:prstGeom prst="ellipse">
                <a:avLst/>
              </a:prstGeom>
              <a:solidFill>
                <a:srgbClr val="00B2A9"/>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950" name="Shape 1950"/>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pic>
          <p:nvPicPr>
            <p:cNvPr id="1951" name="Shape 1951"/>
            <p:cNvPicPr preferRelativeResize="0"/>
            <p:nvPr/>
          </p:nvPicPr>
          <p:blipFill rotWithShape="1">
            <a:blip r:embed="rId12">
              <a:alphaModFix/>
            </a:blip>
            <a:srcRect b="0" l="7649" r="7639" t="0"/>
            <a:stretch/>
          </p:blipFill>
          <p:spPr>
            <a:xfrm>
              <a:off x="304657" y="261365"/>
              <a:ext cx="478500" cy="482099"/>
            </a:xfrm>
            <a:prstGeom prst="rect">
              <a:avLst/>
            </a:prstGeom>
            <a:noFill/>
            <a:ln>
              <a:noFill/>
            </a:ln>
          </p:spPr>
        </p:pic>
      </p:grpSp>
      <p:grpSp>
        <p:nvGrpSpPr>
          <p:cNvPr id="1952" name="Shape 1952"/>
          <p:cNvGrpSpPr/>
          <p:nvPr/>
        </p:nvGrpSpPr>
        <p:grpSpPr>
          <a:xfrm>
            <a:off x="7198545" y="5513344"/>
            <a:ext cx="425679" cy="432095"/>
            <a:chOff x="0" y="0"/>
            <a:chExt cx="991799" cy="991500"/>
          </a:xfrm>
        </p:grpSpPr>
        <p:sp>
          <p:nvSpPr>
            <p:cNvPr id="1953" name="Shape 1953"/>
            <p:cNvSpPr/>
            <p:nvPr/>
          </p:nvSpPr>
          <p:spPr>
            <a:xfrm>
              <a:off x="0" y="0"/>
              <a:ext cx="991799" cy="991500"/>
            </a:xfrm>
            <a:custGeom>
              <a:pathLst>
                <a:path extrusionOk="0" h="120000" w="120000">
                  <a:moveTo>
                    <a:pt x="120000" y="60000"/>
                  </a:moveTo>
                  <a:cubicBezTo>
                    <a:pt x="120000" y="59988"/>
                    <a:pt x="120000" y="59983"/>
                    <a:pt x="120000" y="59972"/>
                  </a:cubicBezTo>
                  <a:lnTo>
                    <a:pt x="120000" y="59972"/>
                  </a:lnTo>
                  <a:cubicBezTo>
                    <a:pt x="119966" y="26844"/>
                    <a:pt x="93116" y="0"/>
                    <a:pt x="60000" y="0"/>
                  </a:cubicBezTo>
                  <a:cubicBezTo>
                    <a:pt x="26883" y="0"/>
                    <a:pt x="33" y="26844"/>
                    <a:pt x="0" y="59972"/>
                  </a:cubicBezTo>
                  <a:lnTo>
                    <a:pt x="0" y="59972"/>
                  </a:lnTo>
                  <a:cubicBezTo>
                    <a:pt x="0" y="59983"/>
                    <a:pt x="0" y="59988"/>
                    <a:pt x="0" y="60000"/>
                  </a:cubicBezTo>
                  <a:cubicBezTo>
                    <a:pt x="0" y="60011"/>
                    <a:pt x="0" y="60016"/>
                    <a:pt x="0" y="60027"/>
                  </a:cubicBezTo>
                  <a:lnTo>
                    <a:pt x="0" y="60027"/>
                  </a:lnTo>
                  <a:cubicBezTo>
                    <a:pt x="33" y="93155"/>
                    <a:pt x="26883" y="120000"/>
                    <a:pt x="60000" y="120000"/>
                  </a:cubicBezTo>
                  <a:cubicBezTo>
                    <a:pt x="93116" y="120000"/>
                    <a:pt x="119966" y="93155"/>
                    <a:pt x="120000" y="60027"/>
                  </a:cubicBezTo>
                  <a:lnTo>
                    <a:pt x="120000" y="60027"/>
                  </a:lnTo>
                  <a:cubicBezTo>
                    <a:pt x="120000" y="60016"/>
                    <a:pt x="120000" y="60011"/>
                    <a:pt x="120000" y="60000"/>
                  </a:cubicBezTo>
                  <a:close/>
                </a:path>
              </a:pathLst>
            </a:custGeom>
            <a:solidFill>
              <a:srgbClr val="92C1E9"/>
            </a:solidFill>
            <a:ln cap="flat" cmpd="sng" w="88900">
              <a:solidFill>
                <a:srgbClr val="418FDE"/>
              </a:solidFill>
              <a:prstDash val="solid"/>
              <a:miter/>
              <a:headEnd len="med" w="med" type="none"/>
              <a:tailEnd len="med" w="med" type="none"/>
            </a:ln>
          </p:spPr>
          <p:txBody>
            <a:bodyPr anchorCtr="0" anchor="ctr" bIns="19075" lIns="19075" rIns="19075" tIns="19075">
              <a:noAutofit/>
            </a:bodyPr>
            <a:lstStyle/>
            <a:p>
              <a:pPr indent="0" lvl="0" marL="0" marR="0" rtl="0" algn="ctr">
                <a:lnSpc>
                  <a:spcPct val="100000"/>
                </a:lnSpc>
                <a:spcBef>
                  <a:spcPts val="0"/>
                </a:spcBef>
                <a:spcAft>
                  <a:spcPts val="0"/>
                </a:spcAft>
                <a:buClr>
                  <a:srgbClr val="FFFFFF"/>
                </a:buClr>
                <a:buFont typeface="Gill Sans"/>
                <a:buNone/>
              </a:pPr>
              <a:r>
                <a:t/>
              </a:r>
              <a:endParaRPr b="0" i="0" sz="1800" u="none" cap="none" strike="noStrike">
                <a:solidFill>
                  <a:srgbClr val="FFFFFF"/>
                </a:solidFill>
                <a:latin typeface="Arial"/>
                <a:ea typeface="Arial"/>
                <a:cs typeface="Arial"/>
                <a:sym typeface="Arial"/>
              </a:endParaRPr>
            </a:p>
          </p:txBody>
        </p:sp>
        <p:sp>
          <p:nvSpPr>
            <p:cNvPr id="1954" name="Shape 1954"/>
            <p:cNvSpPr/>
            <p:nvPr/>
          </p:nvSpPr>
          <p:spPr>
            <a:xfrm>
              <a:off x="307029" y="212327"/>
              <a:ext cx="377998" cy="566699"/>
            </a:xfrm>
            <a:custGeom>
              <a:pathLst>
                <a:path extrusionOk="0" h="120000" w="120000">
                  <a:moveTo>
                    <a:pt x="67502" y="109997"/>
                  </a:moveTo>
                  <a:cubicBezTo>
                    <a:pt x="67502" y="112762"/>
                    <a:pt x="64143" y="114998"/>
                    <a:pt x="60000" y="114998"/>
                  </a:cubicBezTo>
                  <a:cubicBezTo>
                    <a:pt x="55856" y="114998"/>
                    <a:pt x="52503" y="112762"/>
                    <a:pt x="52503" y="109997"/>
                  </a:cubicBezTo>
                  <a:cubicBezTo>
                    <a:pt x="52503" y="107238"/>
                    <a:pt x="55856" y="105002"/>
                    <a:pt x="60000" y="105002"/>
                  </a:cubicBezTo>
                  <a:cubicBezTo>
                    <a:pt x="64143" y="105002"/>
                    <a:pt x="67502" y="107238"/>
                    <a:pt x="67502" y="109997"/>
                  </a:cubicBezTo>
                  <a:close/>
                  <a:moveTo>
                    <a:pt x="97499" y="100000"/>
                  </a:moveTo>
                  <a:cubicBezTo>
                    <a:pt x="89774" y="100000"/>
                    <a:pt x="22500" y="100000"/>
                    <a:pt x="22500" y="100000"/>
                  </a:cubicBezTo>
                  <a:cubicBezTo>
                    <a:pt x="22500" y="100000"/>
                    <a:pt x="15004" y="100062"/>
                    <a:pt x="15004" y="94999"/>
                  </a:cubicBezTo>
                  <a:cubicBezTo>
                    <a:pt x="15004" y="89937"/>
                    <a:pt x="15004" y="14997"/>
                    <a:pt x="15004" y="14997"/>
                  </a:cubicBezTo>
                  <a:cubicBezTo>
                    <a:pt x="15004" y="14997"/>
                    <a:pt x="15126" y="9996"/>
                    <a:pt x="22500" y="9996"/>
                  </a:cubicBezTo>
                  <a:cubicBezTo>
                    <a:pt x="26115" y="9996"/>
                    <a:pt x="44195" y="9996"/>
                    <a:pt x="61696" y="9996"/>
                  </a:cubicBezTo>
                  <a:lnTo>
                    <a:pt x="30347" y="54462"/>
                  </a:lnTo>
                  <a:cubicBezTo>
                    <a:pt x="29924" y="55213"/>
                    <a:pt x="30759" y="56008"/>
                    <a:pt x="31960" y="56008"/>
                  </a:cubicBezTo>
                  <a:lnTo>
                    <a:pt x="50740" y="56008"/>
                  </a:lnTo>
                  <a:cubicBezTo>
                    <a:pt x="51986" y="56008"/>
                    <a:pt x="52820" y="56870"/>
                    <a:pt x="52314" y="57627"/>
                  </a:cubicBezTo>
                  <a:lnTo>
                    <a:pt x="26310" y="90860"/>
                  </a:lnTo>
                  <a:cubicBezTo>
                    <a:pt x="25464" y="92129"/>
                    <a:pt x="28095" y="93125"/>
                    <a:pt x="29296" y="91990"/>
                  </a:cubicBezTo>
                  <a:lnTo>
                    <a:pt x="84157" y="45716"/>
                  </a:lnTo>
                  <a:cubicBezTo>
                    <a:pt x="84964" y="44954"/>
                    <a:pt x="84146" y="43903"/>
                    <a:pt x="82750" y="43903"/>
                  </a:cubicBezTo>
                  <a:lnTo>
                    <a:pt x="66095" y="43903"/>
                  </a:lnTo>
                  <a:cubicBezTo>
                    <a:pt x="64838" y="43903"/>
                    <a:pt x="64004" y="43035"/>
                    <a:pt x="64532" y="42273"/>
                  </a:cubicBezTo>
                  <a:lnTo>
                    <a:pt x="95035" y="9996"/>
                  </a:lnTo>
                  <a:cubicBezTo>
                    <a:pt x="96609" y="9996"/>
                    <a:pt x="97499" y="9996"/>
                    <a:pt x="97499" y="9996"/>
                  </a:cubicBezTo>
                  <a:cubicBezTo>
                    <a:pt x="97499" y="9996"/>
                    <a:pt x="104995" y="9896"/>
                    <a:pt x="104995" y="14997"/>
                  </a:cubicBezTo>
                  <a:cubicBezTo>
                    <a:pt x="104995" y="20099"/>
                    <a:pt x="104995" y="94999"/>
                    <a:pt x="104995" y="94999"/>
                  </a:cubicBezTo>
                  <a:cubicBezTo>
                    <a:pt x="104995" y="94999"/>
                    <a:pt x="105229" y="100000"/>
                    <a:pt x="97499" y="100000"/>
                  </a:cubicBezTo>
                  <a:close/>
                  <a:moveTo>
                    <a:pt x="97499" y="0"/>
                  </a:moveTo>
                  <a:lnTo>
                    <a:pt x="22567" y="0"/>
                  </a:lnTo>
                  <a:cubicBezTo>
                    <a:pt x="22567" y="0"/>
                    <a:pt x="0" y="-77"/>
                    <a:pt x="0" y="14997"/>
                  </a:cubicBezTo>
                  <a:cubicBezTo>
                    <a:pt x="0" y="29940"/>
                    <a:pt x="0" y="105002"/>
                    <a:pt x="0" y="105002"/>
                  </a:cubicBezTo>
                  <a:cubicBezTo>
                    <a:pt x="0" y="105002"/>
                    <a:pt x="-122" y="120000"/>
                    <a:pt x="22500" y="120000"/>
                  </a:cubicBezTo>
                  <a:lnTo>
                    <a:pt x="97499" y="120000"/>
                  </a:lnTo>
                  <a:cubicBezTo>
                    <a:pt x="97499" y="120000"/>
                    <a:pt x="120000" y="120083"/>
                    <a:pt x="120000" y="105002"/>
                  </a:cubicBezTo>
                  <a:cubicBezTo>
                    <a:pt x="120000" y="89915"/>
                    <a:pt x="120000" y="14997"/>
                    <a:pt x="120000" y="14997"/>
                  </a:cubicBezTo>
                  <a:cubicBezTo>
                    <a:pt x="120000" y="14997"/>
                    <a:pt x="119877" y="0"/>
                    <a:pt x="97499" y="0"/>
                  </a:cubicBezTo>
                  <a:close/>
                </a:path>
              </a:pathLst>
            </a:custGeom>
            <a:solidFill>
              <a:srgbClr val="FFFFFF"/>
            </a:solidFill>
            <a:ln>
              <a:noFill/>
            </a:ln>
          </p:spPr>
          <p:txBody>
            <a:bodyPr anchorCtr="0" anchor="ctr" bIns="19075" lIns="19075" rIns="19075" tIns="19075">
              <a:noAutofit/>
            </a:bodyPr>
            <a:lstStyle/>
            <a:p>
              <a:pPr indent="0" lvl="0" marL="0" marR="0" rtl="0" algn="ctr">
                <a:lnSpc>
                  <a:spcPct val="100000"/>
                </a:lnSpc>
                <a:spcBef>
                  <a:spcPts val="0"/>
                </a:spcBef>
                <a:spcAft>
                  <a:spcPts val="0"/>
                </a:spcAft>
                <a:buClr>
                  <a:srgbClr val="FFFFFF"/>
                </a:buClr>
                <a:buFont typeface="Gill Sans"/>
                <a:buNone/>
              </a:pPr>
              <a:r>
                <a:t/>
              </a:r>
              <a:endParaRPr b="0" i="0" sz="1800" u="none" cap="none" strike="noStrike">
                <a:solidFill>
                  <a:srgbClr val="FFFFFF"/>
                </a:solidFill>
                <a:latin typeface="Arial"/>
                <a:ea typeface="Arial"/>
                <a:cs typeface="Arial"/>
                <a:sym typeface="Arial"/>
              </a:endParaRPr>
            </a:p>
          </p:txBody>
        </p:sp>
      </p:grpSp>
      <p:pic>
        <p:nvPicPr>
          <p:cNvPr id="1955" name="Shape 1955"/>
          <p:cNvPicPr preferRelativeResize="0"/>
          <p:nvPr/>
        </p:nvPicPr>
        <p:blipFill rotWithShape="1">
          <a:blip r:embed="rId13">
            <a:alphaModFix/>
          </a:blip>
          <a:srcRect b="0" l="0" r="0" t="0"/>
          <a:stretch/>
        </p:blipFill>
        <p:spPr>
          <a:xfrm flipH="1">
            <a:off x="2454423" y="3266775"/>
            <a:ext cx="757800" cy="1221299"/>
          </a:xfrm>
          <a:prstGeom prst="rect">
            <a:avLst/>
          </a:prstGeom>
          <a:noFill/>
          <a:ln>
            <a:noFill/>
          </a:ln>
          <a:effectLst>
            <a:outerShdw blurRad="381000" rotWithShape="0">
              <a:srgbClr val="000000">
                <a:alpha val="64705"/>
              </a:srgbClr>
            </a:outerShdw>
          </a:effectLst>
        </p:spPr>
      </p:pic>
      <p:grpSp>
        <p:nvGrpSpPr>
          <p:cNvPr id="1956" name="Shape 1956"/>
          <p:cNvGrpSpPr/>
          <p:nvPr/>
        </p:nvGrpSpPr>
        <p:grpSpPr>
          <a:xfrm>
            <a:off x="7143098" y="4826032"/>
            <a:ext cx="540027" cy="540135"/>
            <a:chOff x="7191225" y="4826032"/>
            <a:chExt cx="540027" cy="540135"/>
          </a:xfrm>
        </p:grpSpPr>
        <p:grpSp>
          <p:nvGrpSpPr>
            <p:cNvPr id="1957" name="Shape 1957"/>
            <p:cNvGrpSpPr/>
            <p:nvPr/>
          </p:nvGrpSpPr>
          <p:grpSpPr>
            <a:xfrm>
              <a:off x="7191225" y="4826032"/>
              <a:ext cx="540027" cy="540135"/>
              <a:chOff x="0" y="0"/>
              <a:chExt cx="1085700" cy="1085700"/>
            </a:xfrm>
          </p:grpSpPr>
          <p:sp>
            <p:nvSpPr>
              <p:cNvPr id="1958" name="Shape 1958"/>
              <p:cNvSpPr/>
              <p:nvPr/>
            </p:nvSpPr>
            <p:spPr>
              <a:xfrm>
                <a:off x="0" y="0"/>
                <a:ext cx="1085700" cy="1085700"/>
              </a:xfrm>
              <a:prstGeom prst="ellipse">
                <a:avLst/>
              </a:prstGeom>
              <a:solidFill>
                <a:srgbClr val="963CBD"/>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sp>
            <p:nvSpPr>
              <p:cNvPr id="1959" name="Shape 1959"/>
              <p:cNvSpPr/>
              <p:nvPr/>
            </p:nvSpPr>
            <p:spPr>
              <a:xfrm>
                <a:off x="108288" y="108288"/>
                <a:ext cx="869100" cy="869100"/>
              </a:xfrm>
              <a:prstGeom prst="ellipse">
                <a:avLst/>
              </a:prstGeom>
              <a:solidFill>
                <a:srgbClr val="FFFFFF">
                  <a:alpha val="20000"/>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b="0" i="0" sz="1800" u="none" cap="none" strike="noStrike">
                  <a:solidFill>
                    <a:srgbClr val="FFFFFF"/>
                  </a:solidFill>
                  <a:latin typeface="Arial"/>
                  <a:ea typeface="Arial"/>
                  <a:cs typeface="Arial"/>
                  <a:sym typeface="Arial"/>
                </a:endParaRPr>
              </a:p>
            </p:txBody>
          </p:sp>
        </p:grpSp>
        <p:pic>
          <p:nvPicPr>
            <p:cNvPr id="1960" name="Shape 1960"/>
            <p:cNvPicPr preferRelativeResize="0"/>
            <p:nvPr/>
          </p:nvPicPr>
          <p:blipFill rotWithShape="1">
            <a:blip r:embed="rId14">
              <a:alphaModFix/>
            </a:blip>
            <a:srcRect b="0" l="0" r="0" t="0"/>
            <a:stretch/>
          </p:blipFill>
          <p:spPr>
            <a:xfrm>
              <a:off x="7301638" y="4993512"/>
              <a:ext cx="319199" cy="224399"/>
            </a:xfrm>
            <a:prstGeom prst="rect">
              <a:avLst/>
            </a:prstGeom>
            <a:noFill/>
            <a:ln>
              <a:noFill/>
            </a:ln>
          </p:spPr>
        </p:pic>
      </p:grpSp>
      <p:pic>
        <p:nvPicPr>
          <p:cNvPr id="1961" name="Shape 1961"/>
          <p:cNvPicPr preferRelativeResize="0"/>
          <p:nvPr/>
        </p:nvPicPr>
        <p:blipFill rotWithShape="1">
          <a:blip r:embed="rId14">
            <a:alphaModFix/>
          </a:blip>
          <a:srcRect b="0" l="0" r="0" t="0"/>
          <a:stretch/>
        </p:blipFill>
        <p:spPr>
          <a:xfrm>
            <a:off x="9709263" y="4346296"/>
            <a:ext cx="319199" cy="224399"/>
          </a:xfrm>
          <a:prstGeom prst="rect">
            <a:avLst/>
          </a:prstGeom>
          <a:noFill/>
          <a:ln>
            <a:noFill/>
          </a:ln>
        </p:spPr>
      </p:pic>
      <p:pic>
        <p:nvPicPr>
          <p:cNvPr id="1962" name="Shape 1962"/>
          <p:cNvPicPr preferRelativeResize="0"/>
          <p:nvPr/>
        </p:nvPicPr>
        <p:blipFill rotWithShape="1">
          <a:blip r:embed="rId14">
            <a:alphaModFix/>
          </a:blip>
          <a:srcRect b="0" l="0" r="0" t="0"/>
          <a:stretch/>
        </p:blipFill>
        <p:spPr>
          <a:xfrm>
            <a:off x="9260393" y="6258212"/>
            <a:ext cx="319199" cy="224399"/>
          </a:xfrm>
          <a:prstGeom prst="rect">
            <a:avLst/>
          </a:prstGeom>
          <a:noFill/>
          <a:ln>
            <a:noFill/>
          </a:ln>
        </p:spPr>
      </p:pic>
      <p:pic>
        <p:nvPicPr>
          <p:cNvPr id="1963" name="Shape 1963"/>
          <p:cNvPicPr preferRelativeResize="0"/>
          <p:nvPr/>
        </p:nvPicPr>
        <p:blipFill rotWithShape="1">
          <a:blip r:embed="rId14">
            <a:alphaModFix/>
          </a:blip>
          <a:srcRect b="0" l="0" r="0" t="0"/>
          <a:stretch/>
        </p:blipFill>
        <p:spPr>
          <a:xfrm>
            <a:off x="10804167" y="5009962"/>
            <a:ext cx="319199" cy="224399"/>
          </a:xfrm>
          <a:prstGeom prst="rect">
            <a:avLst/>
          </a:prstGeom>
          <a:noFill/>
          <a:ln>
            <a:noFill/>
          </a:ln>
        </p:spPr>
      </p:pic>
      <p:sp>
        <p:nvSpPr>
          <p:cNvPr id="1964" name="Shape 1964"/>
          <p:cNvSpPr/>
          <p:nvPr/>
        </p:nvSpPr>
        <p:spPr>
          <a:xfrm>
            <a:off x="12196825" y="0"/>
            <a:ext cx="1503050" cy="6858000"/>
          </a:xfrm>
          <a:prstGeom prst="flowChartProcess">
            <a:avLst/>
          </a:prstGeom>
          <a:solidFill>
            <a:schemeClr val="lt2"/>
          </a:solid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sp>
        <p:nvSpPr>
          <p:cNvPr id="1965" name="Shape 1965"/>
          <p:cNvSpPr/>
          <p:nvPr/>
        </p:nvSpPr>
        <p:spPr>
          <a:xfrm>
            <a:off x="-1525253" y="0"/>
            <a:ext cx="1503050" cy="6858000"/>
          </a:xfrm>
          <a:prstGeom prst="flowChartProcess">
            <a:avLst/>
          </a:prstGeom>
          <a:solidFill>
            <a:schemeClr val="lt2"/>
          </a:solid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sz="16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grpSp>
        <p:nvGrpSpPr>
          <p:cNvPr id="1970" name="Shape 1970"/>
          <p:cNvGrpSpPr/>
          <p:nvPr/>
        </p:nvGrpSpPr>
        <p:grpSpPr>
          <a:xfrm>
            <a:off x="10198617" y="0"/>
            <a:ext cx="1998199" cy="1424849"/>
            <a:chOff x="0" y="0"/>
            <a:chExt cx="3997199" cy="2849699"/>
          </a:xfrm>
        </p:grpSpPr>
        <p:sp>
          <p:nvSpPr>
            <p:cNvPr id="1971" name="Shape 1971"/>
            <p:cNvSpPr/>
            <p:nvPr/>
          </p:nvSpPr>
          <p:spPr>
            <a:xfrm>
              <a:off x="0" y="0"/>
              <a:ext cx="3997199" cy="2849699"/>
            </a:xfrm>
            <a:custGeom>
              <a:pathLst>
                <a:path extrusionOk="0" h="120000" w="120000">
                  <a:moveTo>
                    <a:pt x="11666" y="0"/>
                  </a:moveTo>
                  <a:cubicBezTo>
                    <a:pt x="11788" y="6083"/>
                    <a:pt x="12711" y="11911"/>
                    <a:pt x="14377" y="17183"/>
                  </a:cubicBezTo>
                  <a:cubicBezTo>
                    <a:pt x="5788" y="24194"/>
                    <a:pt x="0" y="37233"/>
                    <a:pt x="0" y="52194"/>
                  </a:cubicBezTo>
                  <a:cubicBezTo>
                    <a:pt x="0" y="74527"/>
                    <a:pt x="12900" y="92655"/>
                    <a:pt x="28794" y="92655"/>
                  </a:cubicBezTo>
                  <a:cubicBezTo>
                    <a:pt x="30822" y="92655"/>
                    <a:pt x="32805" y="92338"/>
                    <a:pt x="34716" y="91772"/>
                  </a:cubicBezTo>
                  <a:cubicBezTo>
                    <a:pt x="39083" y="108244"/>
                    <a:pt x="50461" y="120000"/>
                    <a:pt x="63811" y="120000"/>
                  </a:cubicBezTo>
                  <a:cubicBezTo>
                    <a:pt x="76650" y="120000"/>
                    <a:pt x="87633" y="109194"/>
                    <a:pt x="92344" y="93727"/>
                  </a:cubicBezTo>
                  <a:cubicBezTo>
                    <a:pt x="95938" y="96177"/>
                    <a:pt x="99977" y="97538"/>
                    <a:pt x="104250" y="97538"/>
                  </a:cubicBezTo>
                  <a:cubicBezTo>
                    <a:pt x="110138" y="97538"/>
                    <a:pt x="115550" y="94861"/>
                    <a:pt x="120000" y="90433"/>
                  </a:cubicBezTo>
                  <a:lnTo>
                    <a:pt x="120000" y="0"/>
                  </a:lnTo>
                  <a:lnTo>
                    <a:pt x="11666" y="0"/>
                  </a:lnTo>
                  <a:close/>
                </a:path>
              </a:pathLst>
            </a:custGeom>
            <a:solidFill>
              <a:srgbClr val="FFFFFF">
                <a:alpha val="31372"/>
              </a:srgbClr>
            </a:solidFill>
            <a:ln>
              <a:noFill/>
            </a:ln>
          </p:spPr>
          <p:txBody>
            <a:bodyPr anchorCtr="0" anchor="ctr" bIns="45700" lIns="45700" rIns="45700" tIns="45700">
              <a:noAutofit/>
            </a:bodyPr>
            <a:lstStyle/>
            <a:p>
              <a:pPr indent="0" lvl="0" marL="0" marR="0" rtl="0" algn="l">
                <a:lnSpc>
                  <a:spcPct val="93000"/>
                </a:lnSpc>
                <a:spcBef>
                  <a:spcPts val="0"/>
                </a:spcBef>
                <a:buClr>
                  <a:schemeClr val="dk1"/>
                </a:buClr>
                <a:buFont typeface="Arial"/>
                <a:buNone/>
              </a:pPr>
              <a:r>
                <a:t/>
              </a:r>
              <a:endParaRPr sz="1800">
                <a:solidFill>
                  <a:schemeClr val="lt1"/>
                </a:solidFill>
                <a:latin typeface="Arial"/>
                <a:ea typeface="Arial"/>
                <a:cs typeface="Arial"/>
                <a:sym typeface="Arial"/>
              </a:endParaRPr>
            </a:p>
          </p:txBody>
        </p:sp>
        <p:pic>
          <p:nvPicPr>
            <p:cNvPr id="1972" name="Shape 1972"/>
            <p:cNvPicPr preferRelativeResize="0"/>
            <p:nvPr/>
          </p:nvPicPr>
          <p:blipFill rotWithShape="1">
            <a:blip r:embed="rId3">
              <a:alphaModFix/>
            </a:blip>
            <a:srcRect b="0" l="0" r="0" t="0"/>
            <a:stretch/>
          </p:blipFill>
          <p:spPr>
            <a:xfrm>
              <a:off x="1620229" y="1112845"/>
              <a:ext cx="1323300" cy="926400"/>
            </a:xfrm>
            <a:prstGeom prst="rect">
              <a:avLst/>
            </a:prstGeom>
            <a:noFill/>
            <a:ln>
              <a:noFill/>
            </a:ln>
          </p:spPr>
        </p:pic>
      </p:grpSp>
      <p:sp>
        <p:nvSpPr>
          <p:cNvPr id="1973" name="Shape 1973"/>
          <p:cNvSpPr txBox="1"/>
          <p:nvPr>
            <p:ph type="title"/>
          </p:nvPr>
        </p:nvSpPr>
        <p:spPr>
          <a:xfrm>
            <a:off x="290143" y="41226"/>
            <a:ext cx="11045999" cy="1182455"/>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SzPct val="25000"/>
              <a:buNone/>
            </a:pPr>
            <a:r>
              <a:rPr b="0" i="0" lang="en-US" sz="3200" u="none" cap="none" strike="noStrike">
                <a:solidFill>
                  <a:srgbClr val="FFFFFF"/>
                </a:solidFill>
                <a:latin typeface="Arial"/>
                <a:ea typeface="Arial"/>
                <a:cs typeface="Arial"/>
                <a:sym typeface="Arial"/>
              </a:rPr>
              <a:t>With Salesforce, Our Customer Trailblazers are Redefining Customer Success</a:t>
            </a:r>
          </a:p>
        </p:txBody>
      </p:sp>
      <p:sp>
        <p:nvSpPr>
          <p:cNvPr id="1974" name="Shape 1974"/>
          <p:cNvSpPr/>
          <p:nvPr/>
        </p:nvSpPr>
        <p:spPr>
          <a:xfrm>
            <a:off x="-23669" y="1532929"/>
            <a:ext cx="14238600" cy="5367300"/>
          </a:xfrm>
          <a:custGeom>
            <a:pathLst>
              <a:path extrusionOk="0" h="120000" w="120000">
                <a:moveTo>
                  <a:pt x="0" y="50983"/>
                </a:moveTo>
                <a:cubicBezTo>
                  <a:pt x="3494" y="48750"/>
                  <a:pt x="5238" y="47638"/>
                  <a:pt x="6111" y="47077"/>
                </a:cubicBezTo>
                <a:cubicBezTo>
                  <a:pt x="6983" y="46522"/>
                  <a:pt x="6983" y="46522"/>
                  <a:pt x="6983" y="46522"/>
                </a:cubicBezTo>
                <a:cubicBezTo>
                  <a:pt x="9372" y="51505"/>
                  <a:pt x="10566" y="53994"/>
                  <a:pt x="11166" y="55238"/>
                </a:cubicBezTo>
                <a:cubicBezTo>
                  <a:pt x="11761" y="56483"/>
                  <a:pt x="11761" y="56483"/>
                  <a:pt x="11761" y="56483"/>
                </a:cubicBezTo>
                <a:cubicBezTo>
                  <a:pt x="12622" y="57511"/>
                  <a:pt x="13050" y="58022"/>
                  <a:pt x="13261" y="58277"/>
                </a:cubicBezTo>
                <a:cubicBezTo>
                  <a:pt x="13477" y="58533"/>
                  <a:pt x="13477" y="58533"/>
                  <a:pt x="13477" y="58533"/>
                </a:cubicBezTo>
                <a:cubicBezTo>
                  <a:pt x="13477" y="58533"/>
                  <a:pt x="15333" y="59450"/>
                  <a:pt x="17761" y="60250"/>
                </a:cubicBezTo>
                <a:cubicBezTo>
                  <a:pt x="20183" y="61055"/>
                  <a:pt x="23183" y="61750"/>
                  <a:pt x="25472" y="61305"/>
                </a:cubicBezTo>
                <a:cubicBezTo>
                  <a:pt x="27861" y="59500"/>
                  <a:pt x="29055" y="58594"/>
                  <a:pt x="29650" y="58144"/>
                </a:cubicBezTo>
                <a:cubicBezTo>
                  <a:pt x="30250" y="57688"/>
                  <a:pt x="30250" y="57688"/>
                  <a:pt x="30250" y="57688"/>
                </a:cubicBezTo>
                <a:cubicBezTo>
                  <a:pt x="32594" y="54416"/>
                  <a:pt x="33772" y="52777"/>
                  <a:pt x="34361" y="51961"/>
                </a:cubicBezTo>
                <a:cubicBezTo>
                  <a:pt x="34944" y="51138"/>
                  <a:pt x="34944" y="51138"/>
                  <a:pt x="34944" y="51138"/>
                </a:cubicBezTo>
                <a:cubicBezTo>
                  <a:pt x="36438" y="53550"/>
                  <a:pt x="37183" y="54755"/>
                  <a:pt x="37555" y="55361"/>
                </a:cubicBezTo>
                <a:cubicBezTo>
                  <a:pt x="37927" y="55961"/>
                  <a:pt x="37927" y="55961"/>
                  <a:pt x="37927" y="55961"/>
                </a:cubicBezTo>
                <a:cubicBezTo>
                  <a:pt x="43100" y="54155"/>
                  <a:pt x="45683" y="53250"/>
                  <a:pt x="46977" y="52800"/>
                </a:cubicBezTo>
                <a:cubicBezTo>
                  <a:pt x="48266" y="52344"/>
                  <a:pt x="48266" y="52344"/>
                  <a:pt x="48266" y="52344"/>
                </a:cubicBezTo>
                <a:cubicBezTo>
                  <a:pt x="48833" y="53172"/>
                  <a:pt x="49116" y="53583"/>
                  <a:pt x="49255" y="53788"/>
                </a:cubicBezTo>
                <a:cubicBezTo>
                  <a:pt x="49394" y="53994"/>
                  <a:pt x="49394" y="53994"/>
                  <a:pt x="49394" y="53994"/>
                </a:cubicBezTo>
                <a:cubicBezTo>
                  <a:pt x="50616" y="52327"/>
                  <a:pt x="51227" y="51494"/>
                  <a:pt x="51533" y="51077"/>
                </a:cubicBezTo>
                <a:cubicBezTo>
                  <a:pt x="51838" y="50661"/>
                  <a:pt x="51838" y="50661"/>
                  <a:pt x="51838" y="50661"/>
                </a:cubicBezTo>
                <a:lnTo>
                  <a:pt x="56166" y="33522"/>
                </a:lnTo>
                <a:lnTo>
                  <a:pt x="58911" y="33516"/>
                </a:lnTo>
                <a:lnTo>
                  <a:pt x="60744" y="29288"/>
                </a:lnTo>
                <a:lnTo>
                  <a:pt x="61461" y="29338"/>
                </a:lnTo>
                <a:lnTo>
                  <a:pt x="61916" y="27822"/>
                </a:lnTo>
                <a:lnTo>
                  <a:pt x="64194" y="31705"/>
                </a:lnTo>
                <a:lnTo>
                  <a:pt x="64961" y="25994"/>
                </a:lnTo>
                <a:cubicBezTo>
                  <a:pt x="68144" y="21272"/>
                  <a:pt x="69738" y="18911"/>
                  <a:pt x="70533" y="17733"/>
                </a:cubicBezTo>
                <a:cubicBezTo>
                  <a:pt x="71327" y="16550"/>
                  <a:pt x="71327" y="16550"/>
                  <a:pt x="71327" y="16550"/>
                </a:cubicBezTo>
                <a:cubicBezTo>
                  <a:pt x="74977" y="10083"/>
                  <a:pt x="76800" y="6850"/>
                  <a:pt x="77711" y="5233"/>
                </a:cubicBezTo>
                <a:cubicBezTo>
                  <a:pt x="78622" y="3616"/>
                  <a:pt x="78622" y="3616"/>
                  <a:pt x="78622" y="3616"/>
                </a:cubicBezTo>
                <a:cubicBezTo>
                  <a:pt x="81700" y="1805"/>
                  <a:pt x="83238" y="905"/>
                  <a:pt x="84005" y="450"/>
                </a:cubicBezTo>
                <a:cubicBezTo>
                  <a:pt x="84777" y="0"/>
                  <a:pt x="84777" y="0"/>
                  <a:pt x="84777" y="0"/>
                </a:cubicBezTo>
                <a:cubicBezTo>
                  <a:pt x="86933" y="2250"/>
                  <a:pt x="88011" y="3372"/>
                  <a:pt x="88550" y="3938"/>
                </a:cubicBezTo>
                <a:cubicBezTo>
                  <a:pt x="89088" y="4500"/>
                  <a:pt x="89088" y="4500"/>
                  <a:pt x="89088" y="4500"/>
                </a:cubicBezTo>
                <a:cubicBezTo>
                  <a:pt x="93127" y="5944"/>
                  <a:pt x="95150" y="6666"/>
                  <a:pt x="96161" y="7027"/>
                </a:cubicBezTo>
                <a:cubicBezTo>
                  <a:pt x="97172" y="7394"/>
                  <a:pt x="97172" y="7394"/>
                  <a:pt x="97172" y="7394"/>
                </a:cubicBezTo>
                <a:cubicBezTo>
                  <a:pt x="101211" y="13861"/>
                  <a:pt x="103233" y="17094"/>
                  <a:pt x="104244" y="18711"/>
                </a:cubicBezTo>
                <a:cubicBezTo>
                  <a:pt x="105255" y="20327"/>
                  <a:pt x="105255" y="20327"/>
                  <a:pt x="105255" y="20327"/>
                </a:cubicBezTo>
                <a:cubicBezTo>
                  <a:pt x="106644" y="26094"/>
                  <a:pt x="107338" y="28977"/>
                  <a:pt x="107688" y="30416"/>
                </a:cubicBezTo>
                <a:cubicBezTo>
                  <a:pt x="108038" y="31855"/>
                  <a:pt x="108038" y="31855"/>
                  <a:pt x="108038" y="31855"/>
                </a:cubicBezTo>
                <a:cubicBezTo>
                  <a:pt x="108994" y="36516"/>
                  <a:pt x="109472" y="38850"/>
                  <a:pt x="109716" y="40011"/>
                </a:cubicBezTo>
                <a:cubicBezTo>
                  <a:pt x="109955" y="41177"/>
                  <a:pt x="109955" y="41177"/>
                  <a:pt x="109955" y="41177"/>
                </a:cubicBezTo>
                <a:cubicBezTo>
                  <a:pt x="114977" y="53311"/>
                  <a:pt x="117488" y="59377"/>
                  <a:pt x="118744" y="62411"/>
                </a:cubicBezTo>
                <a:cubicBezTo>
                  <a:pt x="120000" y="65444"/>
                  <a:pt x="120000" y="65444"/>
                  <a:pt x="120000" y="65444"/>
                </a:cubicBezTo>
                <a:cubicBezTo>
                  <a:pt x="120000" y="92722"/>
                  <a:pt x="120000" y="106361"/>
                  <a:pt x="120000" y="113177"/>
                </a:cubicBezTo>
                <a:cubicBezTo>
                  <a:pt x="120000" y="120000"/>
                  <a:pt x="120000" y="120000"/>
                  <a:pt x="120000" y="120000"/>
                </a:cubicBezTo>
                <a:cubicBezTo>
                  <a:pt x="60000" y="120000"/>
                  <a:pt x="30000" y="120000"/>
                  <a:pt x="15000" y="120000"/>
                </a:cubicBezTo>
                <a:cubicBezTo>
                  <a:pt x="0" y="120000"/>
                  <a:pt x="0" y="120000"/>
                  <a:pt x="0" y="120000"/>
                </a:cubicBezTo>
                <a:lnTo>
                  <a:pt x="0" y="50983"/>
                </a:lnTo>
                <a:close/>
              </a:path>
            </a:pathLst>
          </a:custGeom>
          <a:solidFill>
            <a:srgbClr val="129948"/>
          </a:solidFill>
          <a:ln>
            <a:noFill/>
          </a:ln>
        </p:spPr>
        <p:txBody>
          <a:bodyPr anchorCtr="0" anchor="t" bIns="45675" lIns="45675" rIns="45675" tIns="4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75" name="Shape 1975"/>
          <p:cNvSpPr/>
          <p:nvPr/>
        </p:nvSpPr>
        <p:spPr>
          <a:xfrm>
            <a:off x="7978456" y="1381233"/>
            <a:ext cx="4074599" cy="1968000"/>
          </a:xfrm>
          <a:custGeom>
            <a:pathLst>
              <a:path extrusionOk="0" h="120000" w="120000">
                <a:moveTo>
                  <a:pt x="0" y="93477"/>
                </a:moveTo>
                <a:lnTo>
                  <a:pt x="7155" y="113388"/>
                </a:lnTo>
                <a:lnTo>
                  <a:pt x="33283" y="110216"/>
                </a:lnTo>
                <a:lnTo>
                  <a:pt x="45083" y="120000"/>
                </a:lnTo>
                <a:lnTo>
                  <a:pt x="77100" y="88105"/>
                </a:lnTo>
                <a:lnTo>
                  <a:pt x="91622" y="111650"/>
                </a:lnTo>
                <a:lnTo>
                  <a:pt x="110144" y="84538"/>
                </a:lnTo>
                <a:lnTo>
                  <a:pt x="117394" y="83872"/>
                </a:lnTo>
                <a:lnTo>
                  <a:pt x="111150" y="61683"/>
                </a:lnTo>
                <a:lnTo>
                  <a:pt x="118433" y="58388"/>
                </a:lnTo>
                <a:lnTo>
                  <a:pt x="120000" y="48100"/>
                </a:lnTo>
                <a:lnTo>
                  <a:pt x="111927" y="26272"/>
                </a:lnTo>
                <a:lnTo>
                  <a:pt x="97305" y="16083"/>
                </a:lnTo>
                <a:lnTo>
                  <a:pt x="85494" y="0"/>
                </a:lnTo>
                <a:lnTo>
                  <a:pt x="77005" y="5650"/>
                </a:lnTo>
                <a:lnTo>
                  <a:pt x="68922" y="18916"/>
                </a:lnTo>
                <a:lnTo>
                  <a:pt x="61316" y="9866"/>
                </a:lnTo>
                <a:lnTo>
                  <a:pt x="29677" y="28261"/>
                </a:lnTo>
                <a:lnTo>
                  <a:pt x="0" y="93477"/>
                </a:lnTo>
                <a:close/>
              </a:path>
            </a:pathLst>
          </a:custGeom>
          <a:solidFill>
            <a:srgbClr val="FFFFFF"/>
          </a:solidFill>
          <a:ln cap="flat" cmpd="sng" w="12700">
            <a:solidFill>
              <a:srgbClr val="FFFFFF"/>
            </a:solidFill>
            <a:prstDash val="solid"/>
            <a:miter/>
            <a:headEnd len="med" w="med" type="none"/>
            <a:tailEnd len="med" w="med" type="none"/>
          </a:ln>
          <a:effectLst>
            <a:outerShdw rotWithShape="0" dir="4940630" dist="90996">
              <a:srgbClr val="000000">
                <a:alpha val="3137"/>
              </a:srgbClr>
            </a:outerShdw>
          </a:effectLst>
        </p:spPr>
        <p:txBody>
          <a:bodyPr anchorCtr="0" anchor="ctr" bIns="35675" lIns="35675" rIns="35675" tIns="35675">
            <a:noAutofit/>
          </a:bodyPr>
          <a:lstStyle/>
          <a:p>
            <a:pPr indent="10160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76" name="Shape 1976"/>
          <p:cNvSpPr/>
          <p:nvPr/>
        </p:nvSpPr>
        <p:spPr>
          <a:xfrm>
            <a:off x="7308506" y="2778300"/>
            <a:ext cx="301500" cy="374100"/>
          </a:xfrm>
          <a:custGeom>
            <a:pathLst>
              <a:path extrusionOk="0" h="120000" w="120000">
                <a:moveTo>
                  <a:pt x="6616" y="0"/>
                </a:moveTo>
                <a:lnTo>
                  <a:pt x="120000" y="59777"/>
                </a:lnTo>
                <a:lnTo>
                  <a:pt x="35516" y="120000"/>
                </a:lnTo>
                <a:lnTo>
                  <a:pt x="0" y="66333"/>
                </a:lnTo>
                <a:lnTo>
                  <a:pt x="25505" y="52438"/>
                </a:lnTo>
                <a:lnTo>
                  <a:pt x="6616"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77" name="Shape 1977"/>
          <p:cNvSpPr/>
          <p:nvPr/>
        </p:nvSpPr>
        <p:spPr>
          <a:xfrm>
            <a:off x="6644564" y="3033885"/>
            <a:ext cx="572099" cy="545100"/>
          </a:xfrm>
          <a:custGeom>
            <a:pathLst>
              <a:path extrusionOk="0" h="120000" w="120000">
                <a:moveTo>
                  <a:pt x="0" y="0"/>
                </a:moveTo>
                <a:lnTo>
                  <a:pt x="33144" y="42455"/>
                </a:lnTo>
                <a:lnTo>
                  <a:pt x="7372" y="74222"/>
                </a:lnTo>
                <a:lnTo>
                  <a:pt x="61972" y="120000"/>
                </a:lnTo>
                <a:lnTo>
                  <a:pt x="120000" y="51555"/>
                </a:lnTo>
                <a:lnTo>
                  <a:pt x="67716" y="461"/>
                </a:lnTo>
                <a:lnTo>
                  <a:pt x="0"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78" name="Shape 1978"/>
          <p:cNvSpPr/>
          <p:nvPr/>
        </p:nvSpPr>
        <p:spPr>
          <a:xfrm>
            <a:off x="5514857" y="3873544"/>
            <a:ext cx="580199" cy="492899"/>
          </a:xfrm>
          <a:custGeom>
            <a:pathLst>
              <a:path extrusionOk="0" h="120000" w="120000">
                <a:moveTo>
                  <a:pt x="38805" y="0"/>
                </a:moveTo>
                <a:lnTo>
                  <a:pt x="0" y="42344"/>
                </a:lnTo>
                <a:lnTo>
                  <a:pt x="33783" y="38827"/>
                </a:lnTo>
                <a:lnTo>
                  <a:pt x="46294" y="58466"/>
                </a:lnTo>
                <a:lnTo>
                  <a:pt x="9811" y="120000"/>
                </a:lnTo>
                <a:lnTo>
                  <a:pt x="120000" y="54755"/>
                </a:lnTo>
                <a:lnTo>
                  <a:pt x="62555" y="36594"/>
                </a:lnTo>
                <a:lnTo>
                  <a:pt x="68450" y="20027"/>
                </a:lnTo>
                <a:lnTo>
                  <a:pt x="38805"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79" name="Shape 1979"/>
          <p:cNvSpPr/>
          <p:nvPr/>
        </p:nvSpPr>
        <p:spPr>
          <a:xfrm>
            <a:off x="3362455" y="3823637"/>
            <a:ext cx="1786499" cy="843300"/>
          </a:xfrm>
          <a:custGeom>
            <a:pathLst>
              <a:path extrusionOk="0" h="120000" w="120000">
                <a:moveTo>
                  <a:pt x="50811" y="0"/>
                </a:moveTo>
                <a:lnTo>
                  <a:pt x="74083" y="29794"/>
                </a:lnTo>
                <a:lnTo>
                  <a:pt x="74850" y="49661"/>
                </a:lnTo>
                <a:lnTo>
                  <a:pt x="104122" y="65555"/>
                </a:lnTo>
                <a:lnTo>
                  <a:pt x="120000" y="95800"/>
                </a:lnTo>
                <a:lnTo>
                  <a:pt x="0" y="120000"/>
                </a:lnTo>
                <a:lnTo>
                  <a:pt x="51105" y="72516"/>
                </a:lnTo>
                <a:lnTo>
                  <a:pt x="45266" y="42494"/>
                </a:lnTo>
                <a:lnTo>
                  <a:pt x="50811"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80" name="Shape 1980"/>
          <p:cNvSpPr/>
          <p:nvPr/>
        </p:nvSpPr>
        <p:spPr>
          <a:xfrm>
            <a:off x="709177" y="3615623"/>
            <a:ext cx="862800" cy="682200"/>
          </a:xfrm>
          <a:custGeom>
            <a:pathLst>
              <a:path extrusionOk="0" h="120000" w="120000">
                <a:moveTo>
                  <a:pt x="13433" y="0"/>
                </a:moveTo>
                <a:lnTo>
                  <a:pt x="90316" y="79150"/>
                </a:lnTo>
                <a:lnTo>
                  <a:pt x="120000" y="96488"/>
                </a:lnTo>
                <a:lnTo>
                  <a:pt x="66150" y="120000"/>
                </a:lnTo>
                <a:lnTo>
                  <a:pt x="0" y="95972"/>
                </a:lnTo>
                <a:lnTo>
                  <a:pt x="28405" y="65322"/>
                </a:lnTo>
                <a:lnTo>
                  <a:pt x="3200" y="45783"/>
                </a:lnTo>
                <a:lnTo>
                  <a:pt x="13433"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grpSp>
        <p:nvGrpSpPr>
          <p:cNvPr id="1981" name="Shape 1981"/>
          <p:cNvGrpSpPr/>
          <p:nvPr/>
        </p:nvGrpSpPr>
        <p:grpSpPr>
          <a:xfrm>
            <a:off x="321477" y="1392160"/>
            <a:ext cx="10272476" cy="3534525"/>
            <a:chOff x="0" y="0"/>
            <a:chExt cx="20549064" cy="7069050"/>
          </a:xfrm>
        </p:grpSpPr>
        <p:sp>
          <p:nvSpPr>
            <p:cNvPr id="1982" name="Shape 1982"/>
            <p:cNvSpPr/>
            <p:nvPr/>
          </p:nvSpPr>
          <p:spPr>
            <a:xfrm>
              <a:off x="2963" y="6450"/>
              <a:ext cx="20546100" cy="7062599"/>
            </a:xfrm>
            <a:custGeom>
              <a:pathLst>
                <a:path extrusionOk="0" h="120000" w="120000">
                  <a:moveTo>
                    <a:pt x="39" y="86270"/>
                  </a:moveTo>
                  <a:cubicBezTo>
                    <a:pt x="4931" y="90216"/>
                    <a:pt x="9857" y="93732"/>
                    <a:pt x="14822" y="96811"/>
                  </a:cubicBezTo>
                  <a:cubicBezTo>
                    <a:pt x="23509" y="102201"/>
                    <a:pt x="32303" y="106252"/>
                    <a:pt x="41186" y="107177"/>
                  </a:cubicBezTo>
                  <a:cubicBezTo>
                    <a:pt x="47886" y="107876"/>
                    <a:pt x="54603" y="106420"/>
                    <a:pt x="61085" y="101357"/>
                  </a:cubicBezTo>
                  <a:cubicBezTo>
                    <a:pt x="67349" y="96467"/>
                    <a:pt x="74598" y="85059"/>
                    <a:pt x="81472" y="63710"/>
                  </a:cubicBezTo>
                  <a:cubicBezTo>
                    <a:pt x="91239" y="33380"/>
                    <a:pt x="100610" y="564"/>
                    <a:pt x="113428" y="0"/>
                  </a:cubicBezTo>
                  <a:cubicBezTo>
                    <a:pt x="114794" y="-58"/>
                    <a:pt x="116109" y="791"/>
                    <a:pt x="117402" y="2072"/>
                  </a:cubicBezTo>
                  <a:cubicBezTo>
                    <a:pt x="120906" y="5529"/>
                    <a:pt x="119742" y="8567"/>
                    <a:pt x="120000" y="10558"/>
                  </a:cubicBezTo>
                  <a:cubicBezTo>
                    <a:pt x="119401" y="10115"/>
                    <a:pt x="113322" y="2438"/>
                    <a:pt x="106795" y="13369"/>
                  </a:cubicBezTo>
                  <a:cubicBezTo>
                    <a:pt x="96938" y="29887"/>
                    <a:pt x="90036" y="65992"/>
                    <a:pt x="83000" y="84023"/>
                  </a:cubicBezTo>
                  <a:cubicBezTo>
                    <a:pt x="70892" y="115046"/>
                    <a:pt x="53865" y="125663"/>
                    <a:pt x="34995" y="117194"/>
                  </a:cubicBezTo>
                  <a:cubicBezTo>
                    <a:pt x="26006" y="113155"/>
                    <a:pt x="17346" y="104668"/>
                    <a:pt x="8670" y="96764"/>
                  </a:cubicBezTo>
                  <a:cubicBezTo>
                    <a:pt x="5731" y="94087"/>
                    <a:pt x="2815" y="91340"/>
                    <a:pt x="0" y="89046"/>
                  </a:cubicBezTo>
                  <a:lnTo>
                    <a:pt x="39" y="86270"/>
                  </a:lnTo>
                  <a:close/>
                </a:path>
              </a:pathLst>
            </a:custGeom>
            <a:solidFill>
              <a:srgbClr val="813C28"/>
            </a:solidFill>
            <a:ln>
              <a:noFill/>
            </a:ln>
            <a:effectLst>
              <a:outerShdw rotWithShape="0" dir="7642349" dist="74828">
                <a:srgbClr val="000000">
                  <a:alpha val="49411"/>
                </a:srgbClr>
              </a:outerShdw>
            </a:effectLst>
          </p:spPr>
          <p:txBody>
            <a:bodyPr anchorCtr="0" anchor="t" bIns="45700" lIns="45700" rIns="45700" tIns="457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83" name="Shape 1983"/>
            <p:cNvSpPr/>
            <p:nvPr/>
          </p:nvSpPr>
          <p:spPr>
            <a:xfrm>
              <a:off x="0" y="0"/>
              <a:ext cx="20544899" cy="7062299"/>
            </a:xfrm>
            <a:custGeom>
              <a:pathLst>
                <a:path extrusionOk="0" h="120000" w="120000">
                  <a:moveTo>
                    <a:pt x="39" y="86270"/>
                  </a:moveTo>
                  <a:cubicBezTo>
                    <a:pt x="4931" y="90216"/>
                    <a:pt x="9857" y="93732"/>
                    <a:pt x="14822" y="96811"/>
                  </a:cubicBezTo>
                  <a:cubicBezTo>
                    <a:pt x="23509" y="102201"/>
                    <a:pt x="32303" y="106252"/>
                    <a:pt x="41186" y="107177"/>
                  </a:cubicBezTo>
                  <a:cubicBezTo>
                    <a:pt x="47886" y="107876"/>
                    <a:pt x="54603" y="106420"/>
                    <a:pt x="61085" y="101357"/>
                  </a:cubicBezTo>
                  <a:cubicBezTo>
                    <a:pt x="67349" y="96467"/>
                    <a:pt x="74598" y="85059"/>
                    <a:pt x="81472" y="63710"/>
                  </a:cubicBezTo>
                  <a:cubicBezTo>
                    <a:pt x="91239" y="33380"/>
                    <a:pt x="100610" y="564"/>
                    <a:pt x="113428" y="0"/>
                  </a:cubicBezTo>
                  <a:cubicBezTo>
                    <a:pt x="114794" y="-58"/>
                    <a:pt x="116109" y="791"/>
                    <a:pt x="117402" y="2072"/>
                  </a:cubicBezTo>
                  <a:cubicBezTo>
                    <a:pt x="120906" y="5529"/>
                    <a:pt x="119742" y="8567"/>
                    <a:pt x="120000" y="10558"/>
                  </a:cubicBezTo>
                  <a:cubicBezTo>
                    <a:pt x="119401" y="10115"/>
                    <a:pt x="113322" y="2438"/>
                    <a:pt x="106795" y="13369"/>
                  </a:cubicBezTo>
                  <a:cubicBezTo>
                    <a:pt x="96938" y="29887"/>
                    <a:pt x="90036" y="65992"/>
                    <a:pt x="83000" y="84023"/>
                  </a:cubicBezTo>
                  <a:cubicBezTo>
                    <a:pt x="70892" y="115046"/>
                    <a:pt x="53865" y="125663"/>
                    <a:pt x="34995" y="117194"/>
                  </a:cubicBezTo>
                  <a:cubicBezTo>
                    <a:pt x="26006" y="113155"/>
                    <a:pt x="17346" y="104668"/>
                    <a:pt x="8670" y="96764"/>
                  </a:cubicBezTo>
                  <a:cubicBezTo>
                    <a:pt x="5731" y="94087"/>
                    <a:pt x="2815" y="91340"/>
                    <a:pt x="0" y="89046"/>
                  </a:cubicBezTo>
                  <a:lnTo>
                    <a:pt x="39" y="86270"/>
                  </a:lnTo>
                  <a:close/>
                </a:path>
              </a:pathLst>
            </a:custGeom>
            <a:solidFill>
              <a:srgbClr val="5D401C"/>
            </a:solidFill>
            <a:ln>
              <a:noFill/>
            </a:ln>
            <a:effectLst>
              <a:outerShdw rotWithShape="0" dir="7642349" dist="74828">
                <a:srgbClr val="000000">
                  <a:alpha val="49411"/>
                </a:srgbClr>
              </a:outerShdw>
            </a:effectLst>
          </p:spPr>
          <p:txBody>
            <a:bodyPr anchorCtr="0" anchor="t" bIns="45700" lIns="45700" rIns="45700" tIns="457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grpSp>
      <p:sp>
        <p:nvSpPr>
          <p:cNvPr id="1984" name="Shape 1984"/>
          <p:cNvSpPr/>
          <p:nvPr/>
        </p:nvSpPr>
        <p:spPr>
          <a:xfrm>
            <a:off x="9867860" y="1302791"/>
            <a:ext cx="1954499" cy="1037999"/>
          </a:xfrm>
          <a:custGeom>
            <a:pathLst>
              <a:path extrusionOk="0" h="120000" w="120000">
                <a:moveTo>
                  <a:pt x="0" y="53361"/>
                </a:moveTo>
                <a:lnTo>
                  <a:pt x="41372" y="0"/>
                </a:lnTo>
                <a:lnTo>
                  <a:pt x="67183" y="29200"/>
                </a:lnTo>
                <a:lnTo>
                  <a:pt x="86111" y="37933"/>
                </a:lnTo>
                <a:lnTo>
                  <a:pt x="108122" y="58950"/>
                </a:lnTo>
                <a:lnTo>
                  <a:pt x="120000" y="120000"/>
                </a:lnTo>
                <a:lnTo>
                  <a:pt x="0" y="53361"/>
                </a:lnTo>
                <a:close/>
              </a:path>
            </a:pathLst>
          </a:custGeom>
          <a:solidFill>
            <a:srgbClr val="FFFFFF"/>
          </a:solidFill>
          <a:ln>
            <a:noFill/>
          </a:ln>
        </p:spPr>
        <p:txBody>
          <a:bodyPr anchorCtr="0" anchor="t" bIns="45675" lIns="45675" rIns="45675" tIns="4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85" name="Shape 1985"/>
          <p:cNvSpPr/>
          <p:nvPr/>
        </p:nvSpPr>
        <p:spPr>
          <a:xfrm>
            <a:off x="7187678" y="2849415"/>
            <a:ext cx="87900" cy="224700"/>
          </a:xfrm>
          <a:custGeom>
            <a:pathLst>
              <a:path extrusionOk="0" h="120000" w="120000">
                <a:moveTo>
                  <a:pt x="0" y="500"/>
                </a:moveTo>
                <a:lnTo>
                  <a:pt x="120000" y="0"/>
                </a:lnTo>
                <a:lnTo>
                  <a:pt x="91050" y="73655"/>
                </a:lnTo>
                <a:lnTo>
                  <a:pt x="54094" y="87955"/>
                </a:lnTo>
                <a:lnTo>
                  <a:pt x="21355" y="120000"/>
                </a:lnTo>
                <a:lnTo>
                  <a:pt x="42138" y="29538"/>
                </a:lnTo>
                <a:lnTo>
                  <a:pt x="0" y="50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86" name="Shape 1986"/>
          <p:cNvSpPr/>
          <p:nvPr/>
        </p:nvSpPr>
        <p:spPr>
          <a:xfrm>
            <a:off x="10304235" y="1326616"/>
            <a:ext cx="1665899" cy="2445599"/>
          </a:xfrm>
          <a:custGeom>
            <a:pathLst>
              <a:path extrusionOk="0" h="120000" w="120000">
                <a:moveTo>
                  <a:pt x="17794" y="0"/>
                </a:moveTo>
                <a:lnTo>
                  <a:pt x="0" y="31155"/>
                </a:lnTo>
                <a:lnTo>
                  <a:pt x="22166" y="42538"/>
                </a:lnTo>
                <a:lnTo>
                  <a:pt x="20150" y="74005"/>
                </a:lnTo>
                <a:lnTo>
                  <a:pt x="56622" y="93038"/>
                </a:lnTo>
                <a:lnTo>
                  <a:pt x="58738" y="120000"/>
                </a:lnTo>
                <a:lnTo>
                  <a:pt x="120000" y="70277"/>
                </a:lnTo>
                <a:lnTo>
                  <a:pt x="104627" y="52455"/>
                </a:lnTo>
                <a:lnTo>
                  <a:pt x="74227" y="48833"/>
                </a:lnTo>
                <a:lnTo>
                  <a:pt x="23422" y="19805"/>
                </a:lnTo>
                <a:lnTo>
                  <a:pt x="17794" y="0"/>
                </a:lnTo>
                <a:close/>
              </a:path>
            </a:pathLst>
          </a:custGeom>
          <a:solidFill>
            <a:srgbClr val="000000">
              <a:alpha val="14509"/>
            </a:srgbClr>
          </a:solidFill>
          <a:ln>
            <a:noFill/>
          </a:ln>
        </p:spPr>
        <p:txBody>
          <a:bodyPr anchorCtr="0" anchor="ctr" bIns="35675" lIns="35675" rIns="35675" tIns="35675">
            <a:noAutofit/>
          </a:bodyPr>
          <a:lstStyle/>
          <a:p>
            <a:pPr indent="10160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87" name="Shape 1987"/>
          <p:cNvSpPr/>
          <p:nvPr/>
        </p:nvSpPr>
        <p:spPr>
          <a:xfrm>
            <a:off x="10853039" y="1377412"/>
            <a:ext cx="668099" cy="680098"/>
          </a:xfrm>
          <a:custGeom>
            <a:pathLst>
              <a:path extrusionOk="0" h="120000" w="120000">
                <a:moveTo>
                  <a:pt x="5527" y="0"/>
                </a:moveTo>
                <a:lnTo>
                  <a:pt x="0" y="51855"/>
                </a:lnTo>
                <a:lnTo>
                  <a:pt x="51933" y="51544"/>
                </a:lnTo>
                <a:lnTo>
                  <a:pt x="120000" y="120000"/>
                </a:lnTo>
                <a:lnTo>
                  <a:pt x="74444" y="44644"/>
                </a:lnTo>
                <a:lnTo>
                  <a:pt x="5527"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88" name="Shape 1988"/>
          <p:cNvSpPr/>
          <p:nvPr/>
        </p:nvSpPr>
        <p:spPr>
          <a:xfrm>
            <a:off x="9515225" y="2276983"/>
            <a:ext cx="590100" cy="1082100"/>
          </a:xfrm>
          <a:custGeom>
            <a:pathLst>
              <a:path extrusionOk="0" h="120000" w="120000">
                <a:moveTo>
                  <a:pt x="0" y="120000"/>
                </a:moveTo>
                <a:lnTo>
                  <a:pt x="111883" y="89727"/>
                </a:lnTo>
                <a:lnTo>
                  <a:pt x="107633" y="26000"/>
                </a:lnTo>
                <a:lnTo>
                  <a:pt x="120000" y="0"/>
                </a:lnTo>
                <a:lnTo>
                  <a:pt x="95661" y="22600"/>
                </a:lnTo>
                <a:lnTo>
                  <a:pt x="54238" y="77750"/>
                </a:lnTo>
                <a:lnTo>
                  <a:pt x="0" y="120000"/>
                </a:lnTo>
                <a:close/>
              </a:path>
            </a:pathLst>
          </a:custGeom>
          <a:solidFill>
            <a:srgbClr val="000000">
              <a:alpha val="1098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89" name="Shape 1989"/>
          <p:cNvSpPr/>
          <p:nvPr/>
        </p:nvSpPr>
        <p:spPr>
          <a:xfrm>
            <a:off x="10310278" y="2195158"/>
            <a:ext cx="301500" cy="775799"/>
          </a:xfrm>
          <a:custGeom>
            <a:pathLst>
              <a:path extrusionOk="0" h="120000" w="120000">
                <a:moveTo>
                  <a:pt x="120000" y="0"/>
                </a:moveTo>
                <a:lnTo>
                  <a:pt x="108861" y="99038"/>
                </a:lnTo>
                <a:lnTo>
                  <a:pt x="0" y="120000"/>
                </a:lnTo>
                <a:lnTo>
                  <a:pt x="120000" y="0"/>
                </a:lnTo>
                <a:close/>
              </a:path>
            </a:pathLst>
          </a:custGeom>
          <a:solidFill>
            <a:srgbClr val="000000">
              <a:alpha val="22745"/>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90" name="Shape 1990"/>
          <p:cNvSpPr/>
          <p:nvPr/>
        </p:nvSpPr>
        <p:spPr>
          <a:xfrm>
            <a:off x="8221542" y="1665607"/>
            <a:ext cx="1799399" cy="1708500"/>
          </a:xfrm>
          <a:custGeom>
            <a:pathLst>
              <a:path extrusionOk="0" h="120000" w="120000">
                <a:moveTo>
                  <a:pt x="0" y="110944"/>
                </a:moveTo>
                <a:lnTo>
                  <a:pt x="33755" y="92488"/>
                </a:lnTo>
                <a:lnTo>
                  <a:pt x="77783" y="32866"/>
                </a:lnTo>
                <a:lnTo>
                  <a:pt x="120000" y="0"/>
                </a:lnTo>
                <a:lnTo>
                  <a:pt x="86333" y="118761"/>
                </a:lnTo>
                <a:lnTo>
                  <a:pt x="59522" y="107300"/>
                </a:lnTo>
                <a:lnTo>
                  <a:pt x="37577" y="113316"/>
                </a:lnTo>
                <a:lnTo>
                  <a:pt x="34644" y="120000"/>
                </a:lnTo>
                <a:lnTo>
                  <a:pt x="21800" y="116416"/>
                </a:lnTo>
                <a:lnTo>
                  <a:pt x="0" y="110944"/>
                </a:lnTo>
                <a:close/>
              </a:path>
            </a:pathLst>
          </a:custGeom>
          <a:solidFill>
            <a:srgbClr val="000000">
              <a:alpha val="10980"/>
            </a:srgbClr>
          </a:solidFill>
          <a:ln>
            <a:noFill/>
          </a:ln>
        </p:spPr>
        <p:txBody>
          <a:bodyPr anchorCtr="0" anchor="ctr" bIns="35675" lIns="35675" rIns="35675" tIns="3567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91" name="Shape 1991"/>
          <p:cNvSpPr/>
          <p:nvPr/>
        </p:nvSpPr>
        <p:spPr>
          <a:xfrm>
            <a:off x="8589460" y="1309765"/>
            <a:ext cx="1826099" cy="1470598"/>
          </a:xfrm>
          <a:custGeom>
            <a:pathLst>
              <a:path extrusionOk="0" h="120000" w="120000">
                <a:moveTo>
                  <a:pt x="0" y="120000"/>
                </a:moveTo>
                <a:lnTo>
                  <a:pt x="4366" y="93161"/>
                </a:lnTo>
                <a:lnTo>
                  <a:pt x="9850" y="78388"/>
                </a:lnTo>
                <a:lnTo>
                  <a:pt x="21366" y="52972"/>
                </a:lnTo>
                <a:lnTo>
                  <a:pt x="45744" y="47694"/>
                </a:lnTo>
                <a:lnTo>
                  <a:pt x="64400" y="26688"/>
                </a:lnTo>
                <a:lnTo>
                  <a:pt x="67116" y="14844"/>
                </a:lnTo>
                <a:lnTo>
                  <a:pt x="90711" y="11250"/>
                </a:lnTo>
                <a:lnTo>
                  <a:pt x="104322" y="0"/>
                </a:lnTo>
                <a:lnTo>
                  <a:pt x="120000" y="9538"/>
                </a:lnTo>
                <a:lnTo>
                  <a:pt x="75983" y="46077"/>
                </a:lnTo>
                <a:lnTo>
                  <a:pt x="48905" y="64966"/>
                </a:lnTo>
                <a:lnTo>
                  <a:pt x="28622" y="87611"/>
                </a:lnTo>
                <a:lnTo>
                  <a:pt x="13594" y="93244"/>
                </a:lnTo>
                <a:lnTo>
                  <a:pt x="0" y="120000"/>
                </a:lnTo>
                <a:close/>
              </a:path>
            </a:pathLst>
          </a:custGeom>
          <a:solidFill>
            <a:srgbClr val="FFFFFF"/>
          </a:solidFill>
          <a:ln>
            <a:noFill/>
          </a:ln>
        </p:spPr>
        <p:txBody>
          <a:bodyPr anchorCtr="0" anchor="ctr" bIns="35675" lIns="35675" rIns="35675" tIns="35675">
            <a:noAutofit/>
          </a:bodyPr>
          <a:lstStyle/>
          <a:p>
            <a:pPr indent="101600" lvl="0" marL="0" marR="0" rtl="0" algn="l">
              <a:spcBef>
                <a:spcPts val="0"/>
              </a:spcBef>
              <a:buClr>
                <a:schemeClr val="dk1"/>
              </a:buClr>
              <a:buFont typeface="Arial"/>
              <a:buNone/>
            </a:pPr>
            <a:r>
              <a:t/>
            </a:r>
            <a:endParaRPr sz="1800">
              <a:solidFill>
                <a:srgbClr val="00A1E0"/>
              </a:solidFill>
              <a:latin typeface="Arial"/>
              <a:ea typeface="Arial"/>
              <a:cs typeface="Arial"/>
              <a:sym typeface="Arial"/>
            </a:endParaRPr>
          </a:p>
        </p:txBody>
      </p:sp>
      <p:grpSp>
        <p:nvGrpSpPr>
          <p:cNvPr id="1992" name="Shape 1992"/>
          <p:cNvGrpSpPr/>
          <p:nvPr/>
        </p:nvGrpSpPr>
        <p:grpSpPr>
          <a:xfrm>
            <a:off x="671470" y="222079"/>
            <a:ext cx="6431913" cy="1251771"/>
            <a:chOff x="0" y="1115579"/>
            <a:chExt cx="12866400" cy="2503544"/>
          </a:xfrm>
        </p:grpSpPr>
        <p:sp>
          <p:nvSpPr>
            <p:cNvPr id="1993" name="Shape 1993"/>
            <p:cNvSpPr/>
            <p:nvPr/>
          </p:nvSpPr>
          <p:spPr>
            <a:xfrm>
              <a:off x="5253273" y="2763157"/>
              <a:ext cx="167700" cy="1677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4509"/>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94" name="Shape 1994"/>
            <p:cNvSpPr/>
            <p:nvPr/>
          </p:nvSpPr>
          <p:spPr>
            <a:xfrm>
              <a:off x="9160427" y="1568679"/>
              <a:ext cx="210300" cy="2103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2941"/>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95" name="Shape 1995"/>
            <p:cNvSpPr/>
            <p:nvPr/>
          </p:nvSpPr>
          <p:spPr>
            <a:xfrm>
              <a:off x="353780" y="2934458"/>
              <a:ext cx="133199" cy="1331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30588"/>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96" name="Shape 1996"/>
            <p:cNvSpPr/>
            <p:nvPr/>
          </p:nvSpPr>
          <p:spPr>
            <a:xfrm>
              <a:off x="2570027" y="3056315"/>
              <a:ext cx="167700" cy="1677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4509"/>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97" name="Shape 1997"/>
            <p:cNvSpPr/>
            <p:nvPr/>
          </p:nvSpPr>
          <p:spPr>
            <a:xfrm>
              <a:off x="3766662" y="1471919"/>
              <a:ext cx="105599" cy="105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4509"/>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98" name="Shape 1998"/>
            <p:cNvSpPr/>
            <p:nvPr/>
          </p:nvSpPr>
          <p:spPr>
            <a:xfrm>
              <a:off x="2230400" y="2081130"/>
              <a:ext cx="133199" cy="1331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40392"/>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1999" name="Shape 1999"/>
            <p:cNvSpPr/>
            <p:nvPr/>
          </p:nvSpPr>
          <p:spPr>
            <a:xfrm>
              <a:off x="4121251" y="2159484"/>
              <a:ext cx="133199" cy="1331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43921"/>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00" name="Shape 2000"/>
            <p:cNvSpPr/>
            <p:nvPr/>
          </p:nvSpPr>
          <p:spPr>
            <a:xfrm rot="10800000">
              <a:off x="10318721" y="1595988"/>
              <a:ext cx="155699" cy="1556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4509"/>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01" name="Shape 2001"/>
            <p:cNvSpPr/>
            <p:nvPr/>
          </p:nvSpPr>
          <p:spPr>
            <a:xfrm rot="10800000">
              <a:off x="10899302" y="1999873"/>
              <a:ext cx="295499" cy="295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4509"/>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02" name="Shape 2002"/>
            <p:cNvSpPr/>
            <p:nvPr/>
          </p:nvSpPr>
          <p:spPr>
            <a:xfrm rot="10800000">
              <a:off x="12302989" y="2481633"/>
              <a:ext cx="155699" cy="1556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4509"/>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03" name="Shape 2003"/>
            <p:cNvSpPr/>
            <p:nvPr/>
          </p:nvSpPr>
          <p:spPr>
            <a:xfrm rot="10800000">
              <a:off x="9097496" y="2338074"/>
              <a:ext cx="123600" cy="123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63529"/>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04" name="Shape 2004"/>
            <p:cNvSpPr/>
            <p:nvPr/>
          </p:nvSpPr>
          <p:spPr>
            <a:xfrm rot="10800000">
              <a:off x="12742799" y="2005735"/>
              <a:ext cx="123600" cy="123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4509"/>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05" name="Shape 2005"/>
            <p:cNvSpPr/>
            <p:nvPr/>
          </p:nvSpPr>
          <p:spPr>
            <a:xfrm rot="10800000">
              <a:off x="10985359" y="1115579"/>
              <a:ext cx="123600" cy="123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70588"/>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06" name="Shape 2006"/>
            <p:cNvSpPr/>
            <p:nvPr/>
          </p:nvSpPr>
          <p:spPr>
            <a:xfrm>
              <a:off x="1367278" y="3485923"/>
              <a:ext cx="133199" cy="1331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4509"/>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07" name="Shape 2007"/>
            <p:cNvSpPr/>
            <p:nvPr/>
          </p:nvSpPr>
          <p:spPr>
            <a:xfrm>
              <a:off x="0" y="3040807"/>
              <a:ext cx="198599" cy="1986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4509"/>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grpSp>
      <p:cxnSp>
        <p:nvCxnSpPr>
          <p:cNvPr id="2008" name="Shape 2008"/>
          <p:cNvCxnSpPr/>
          <p:nvPr/>
        </p:nvCxnSpPr>
        <p:spPr>
          <a:xfrm>
            <a:off x="1728865" y="3847580"/>
            <a:ext cx="0" cy="516299"/>
          </a:xfrm>
          <a:prstGeom prst="straightConnector1">
            <a:avLst/>
          </a:prstGeom>
          <a:noFill/>
          <a:ln cap="flat" cmpd="sng" w="38100">
            <a:solidFill>
              <a:schemeClr val="lt1"/>
            </a:solidFill>
            <a:prstDash val="dashDot"/>
            <a:miter/>
            <a:headEnd len="med" w="med" type="none"/>
            <a:tailEnd len="med" w="med" type="oval"/>
          </a:ln>
        </p:spPr>
      </p:cxnSp>
      <p:sp>
        <p:nvSpPr>
          <p:cNvPr id="2009" name="Shape 2009"/>
          <p:cNvSpPr/>
          <p:nvPr/>
        </p:nvSpPr>
        <p:spPr>
          <a:xfrm>
            <a:off x="5800253" y="944607"/>
            <a:ext cx="2901599" cy="1430399"/>
          </a:xfrm>
          <a:prstGeom prst="rect">
            <a:avLst/>
          </a:prstGeom>
          <a:noFill/>
          <a:ln>
            <a:noFill/>
          </a:ln>
        </p:spPr>
        <p:txBody>
          <a:bodyPr anchorCtr="0" anchor="ctr" bIns="35675" lIns="35675" rIns="35675" tIns="35675">
            <a:noAutofit/>
          </a:bodyPr>
          <a:lstStyle/>
          <a:p>
            <a:pPr indent="0" lvl="0" marL="0" marR="0" rtl="0" algn="ctr">
              <a:spcBef>
                <a:spcPts val="0"/>
              </a:spcBef>
              <a:spcAft>
                <a:spcPts val="0"/>
              </a:spcAft>
              <a:buClr>
                <a:schemeClr val="lt1"/>
              </a:buClr>
              <a:buSzPct val="25000"/>
              <a:buFont typeface="Arial"/>
              <a:buNone/>
            </a:pPr>
            <a:r>
              <a:rPr lang="en-US" sz="2800">
                <a:solidFill>
                  <a:schemeClr val="lt1"/>
                </a:solidFill>
                <a:latin typeface="Arial"/>
                <a:ea typeface="Arial"/>
                <a:cs typeface="Arial"/>
                <a:sym typeface="Arial"/>
              </a:rPr>
              <a:t>+35%</a:t>
            </a:r>
          </a:p>
          <a:p>
            <a:pPr indent="0" lvl="0" marL="0" marR="0" rtl="0" algn="ctr">
              <a:spcBef>
                <a:spcPts val="0"/>
              </a:spcBef>
              <a:spcAft>
                <a:spcPts val="0"/>
              </a:spcAft>
              <a:buClr>
                <a:schemeClr val="lt1"/>
              </a:buClr>
              <a:buSzPct val="25000"/>
              <a:buFont typeface="Arial"/>
              <a:buNone/>
            </a:pPr>
            <a:r>
              <a:rPr lang="en-US" sz="2000">
                <a:solidFill>
                  <a:schemeClr val="lt1"/>
                </a:solidFill>
                <a:latin typeface="Arial"/>
                <a:ea typeface="Arial"/>
                <a:cs typeface="Arial"/>
                <a:sym typeface="Arial"/>
              </a:rPr>
              <a:t>Customer </a:t>
            </a:r>
          </a:p>
          <a:p>
            <a:pPr indent="0" lvl="0" marL="0" marR="0" rtl="0" algn="ctr">
              <a:spcBef>
                <a:spcPts val="0"/>
              </a:spcBef>
              <a:buClr>
                <a:schemeClr val="lt1"/>
              </a:buClr>
              <a:buSzPct val="25000"/>
              <a:buFont typeface="Arial"/>
              <a:buNone/>
            </a:pPr>
            <a:r>
              <a:rPr lang="en-US" sz="2000">
                <a:solidFill>
                  <a:schemeClr val="lt1"/>
                </a:solidFill>
                <a:latin typeface="Arial"/>
                <a:ea typeface="Arial"/>
                <a:cs typeface="Arial"/>
                <a:sym typeface="Arial"/>
              </a:rPr>
              <a:t>Satisfaction</a:t>
            </a:r>
          </a:p>
        </p:txBody>
      </p:sp>
      <p:pic>
        <p:nvPicPr>
          <p:cNvPr id="2010" name="Shape 2010"/>
          <p:cNvPicPr preferRelativeResize="0"/>
          <p:nvPr/>
        </p:nvPicPr>
        <p:blipFill rotWithShape="1">
          <a:blip r:embed="rId4">
            <a:alphaModFix/>
          </a:blip>
          <a:srcRect b="0" l="0" r="0" t="0"/>
          <a:stretch/>
        </p:blipFill>
        <p:spPr>
          <a:xfrm>
            <a:off x="475227" y="5555673"/>
            <a:ext cx="749399" cy="421499"/>
          </a:xfrm>
          <a:prstGeom prst="rect">
            <a:avLst/>
          </a:prstGeom>
          <a:noFill/>
          <a:ln>
            <a:noFill/>
          </a:ln>
        </p:spPr>
      </p:pic>
      <p:pic>
        <p:nvPicPr>
          <p:cNvPr id="2011" name="Shape 2011"/>
          <p:cNvPicPr preferRelativeResize="0"/>
          <p:nvPr/>
        </p:nvPicPr>
        <p:blipFill rotWithShape="1">
          <a:blip r:embed="rId5">
            <a:alphaModFix/>
          </a:blip>
          <a:srcRect b="0" l="0" r="0" t="0"/>
          <a:stretch/>
        </p:blipFill>
        <p:spPr>
          <a:xfrm>
            <a:off x="7898278" y="6271675"/>
            <a:ext cx="1186500" cy="342899"/>
          </a:xfrm>
          <a:prstGeom prst="rect">
            <a:avLst/>
          </a:prstGeom>
          <a:noFill/>
          <a:ln>
            <a:noFill/>
          </a:ln>
        </p:spPr>
      </p:pic>
      <p:pic>
        <p:nvPicPr>
          <p:cNvPr id="2012" name="Shape 2012"/>
          <p:cNvPicPr preferRelativeResize="0"/>
          <p:nvPr/>
        </p:nvPicPr>
        <p:blipFill rotWithShape="1">
          <a:blip r:embed="rId6">
            <a:alphaModFix/>
          </a:blip>
          <a:srcRect b="0" l="0" r="0" t="0"/>
          <a:stretch/>
        </p:blipFill>
        <p:spPr>
          <a:xfrm>
            <a:off x="1801883" y="5604128"/>
            <a:ext cx="1033799" cy="324599"/>
          </a:xfrm>
          <a:prstGeom prst="rect">
            <a:avLst/>
          </a:prstGeom>
          <a:noFill/>
          <a:ln>
            <a:noFill/>
          </a:ln>
        </p:spPr>
      </p:pic>
      <p:pic>
        <p:nvPicPr>
          <p:cNvPr id="2013" name="Shape 2013"/>
          <p:cNvPicPr preferRelativeResize="0"/>
          <p:nvPr/>
        </p:nvPicPr>
        <p:blipFill rotWithShape="1">
          <a:blip r:embed="rId7">
            <a:alphaModFix/>
          </a:blip>
          <a:srcRect b="0" l="0" r="0" t="0"/>
          <a:stretch/>
        </p:blipFill>
        <p:spPr>
          <a:xfrm>
            <a:off x="6414792" y="6294217"/>
            <a:ext cx="1224599" cy="297899"/>
          </a:xfrm>
          <a:prstGeom prst="rect">
            <a:avLst/>
          </a:prstGeom>
          <a:noFill/>
          <a:ln>
            <a:noFill/>
          </a:ln>
        </p:spPr>
      </p:pic>
      <p:pic>
        <p:nvPicPr>
          <p:cNvPr id="2014" name="Shape 2014"/>
          <p:cNvPicPr preferRelativeResize="0"/>
          <p:nvPr/>
        </p:nvPicPr>
        <p:blipFill rotWithShape="1">
          <a:blip r:embed="rId8">
            <a:alphaModFix/>
          </a:blip>
          <a:srcRect b="0" l="0" r="0" t="0"/>
          <a:stretch/>
        </p:blipFill>
        <p:spPr>
          <a:xfrm>
            <a:off x="482702" y="6330819"/>
            <a:ext cx="734400" cy="224700"/>
          </a:xfrm>
          <a:prstGeom prst="rect">
            <a:avLst/>
          </a:prstGeom>
          <a:noFill/>
          <a:ln>
            <a:noFill/>
          </a:ln>
        </p:spPr>
      </p:pic>
      <p:pic>
        <p:nvPicPr>
          <p:cNvPr id="2015" name="Shape 2015"/>
          <p:cNvPicPr preferRelativeResize="0"/>
          <p:nvPr/>
        </p:nvPicPr>
        <p:blipFill rotWithShape="1">
          <a:blip r:embed="rId9">
            <a:alphaModFix/>
          </a:blip>
          <a:srcRect b="0" l="0" r="0" t="0"/>
          <a:stretch/>
        </p:blipFill>
        <p:spPr>
          <a:xfrm>
            <a:off x="4852116" y="5601403"/>
            <a:ext cx="1117799" cy="330300"/>
          </a:xfrm>
          <a:prstGeom prst="rect">
            <a:avLst/>
          </a:prstGeom>
          <a:noFill/>
          <a:ln>
            <a:noFill/>
          </a:ln>
        </p:spPr>
      </p:pic>
      <p:pic>
        <p:nvPicPr>
          <p:cNvPr id="2016" name="Shape 2016"/>
          <p:cNvPicPr preferRelativeResize="0"/>
          <p:nvPr/>
        </p:nvPicPr>
        <p:blipFill rotWithShape="1">
          <a:blip r:embed="rId10">
            <a:alphaModFix/>
          </a:blip>
          <a:srcRect b="0" l="0" r="0" t="0"/>
          <a:stretch/>
        </p:blipFill>
        <p:spPr>
          <a:xfrm>
            <a:off x="3199633" y="5630048"/>
            <a:ext cx="1286999" cy="425099"/>
          </a:xfrm>
          <a:prstGeom prst="rect">
            <a:avLst/>
          </a:prstGeom>
          <a:noFill/>
          <a:ln>
            <a:noFill/>
          </a:ln>
        </p:spPr>
      </p:pic>
      <p:pic>
        <p:nvPicPr>
          <p:cNvPr id="2017" name="Shape 2017"/>
          <p:cNvPicPr preferRelativeResize="0"/>
          <p:nvPr/>
        </p:nvPicPr>
        <p:blipFill rotWithShape="1">
          <a:blip r:embed="rId11">
            <a:alphaModFix/>
          </a:blip>
          <a:srcRect b="0" l="0" r="0" t="0"/>
          <a:stretch/>
        </p:blipFill>
        <p:spPr>
          <a:xfrm>
            <a:off x="3347242" y="6300526"/>
            <a:ext cx="1060199" cy="285300"/>
          </a:xfrm>
          <a:prstGeom prst="rect">
            <a:avLst/>
          </a:prstGeom>
          <a:noFill/>
          <a:ln>
            <a:noFill/>
          </a:ln>
        </p:spPr>
      </p:pic>
      <p:pic>
        <p:nvPicPr>
          <p:cNvPr id="2018" name="Shape 2018"/>
          <p:cNvPicPr preferRelativeResize="0"/>
          <p:nvPr/>
        </p:nvPicPr>
        <p:blipFill rotWithShape="1">
          <a:blip r:embed="rId12">
            <a:alphaModFix/>
          </a:blip>
          <a:srcRect b="0" l="0" r="0" t="0"/>
          <a:stretch/>
        </p:blipFill>
        <p:spPr>
          <a:xfrm>
            <a:off x="498097" y="4386414"/>
            <a:ext cx="645600" cy="557700"/>
          </a:xfrm>
          <a:prstGeom prst="rect">
            <a:avLst/>
          </a:prstGeom>
          <a:noFill/>
          <a:ln>
            <a:noFill/>
          </a:ln>
        </p:spPr>
      </p:pic>
      <p:cxnSp>
        <p:nvCxnSpPr>
          <p:cNvPr id="2019" name="Shape 2019"/>
          <p:cNvCxnSpPr/>
          <p:nvPr/>
        </p:nvCxnSpPr>
        <p:spPr>
          <a:xfrm>
            <a:off x="7253364" y="2264834"/>
            <a:ext cx="0" cy="1009499"/>
          </a:xfrm>
          <a:prstGeom prst="straightConnector1">
            <a:avLst/>
          </a:prstGeom>
          <a:noFill/>
          <a:ln cap="flat" cmpd="sng" w="38100">
            <a:solidFill>
              <a:schemeClr val="lt1"/>
            </a:solidFill>
            <a:prstDash val="dashDot"/>
            <a:miter/>
            <a:headEnd len="med" w="med" type="none"/>
            <a:tailEnd len="med" w="med" type="oval"/>
          </a:ln>
        </p:spPr>
      </p:cxnSp>
      <p:cxnSp>
        <p:nvCxnSpPr>
          <p:cNvPr id="2020" name="Shape 2020"/>
          <p:cNvCxnSpPr/>
          <p:nvPr/>
        </p:nvCxnSpPr>
        <p:spPr>
          <a:xfrm>
            <a:off x="5411864" y="3221209"/>
            <a:ext cx="0" cy="1296299"/>
          </a:xfrm>
          <a:prstGeom prst="straightConnector1">
            <a:avLst/>
          </a:prstGeom>
          <a:noFill/>
          <a:ln cap="flat" cmpd="sng" w="38100">
            <a:solidFill>
              <a:schemeClr val="lt1"/>
            </a:solidFill>
            <a:prstDash val="dashDot"/>
            <a:miter/>
            <a:headEnd len="med" w="med" type="none"/>
            <a:tailEnd len="med" w="med" type="oval"/>
          </a:ln>
        </p:spPr>
      </p:cxnSp>
      <p:cxnSp>
        <p:nvCxnSpPr>
          <p:cNvPr id="2021" name="Shape 2021"/>
          <p:cNvCxnSpPr/>
          <p:nvPr/>
        </p:nvCxnSpPr>
        <p:spPr>
          <a:xfrm>
            <a:off x="3570364" y="3656951"/>
            <a:ext cx="0" cy="1009499"/>
          </a:xfrm>
          <a:prstGeom prst="straightConnector1">
            <a:avLst/>
          </a:prstGeom>
          <a:noFill/>
          <a:ln cap="flat" cmpd="sng" w="38100">
            <a:solidFill>
              <a:schemeClr val="lt1"/>
            </a:solidFill>
            <a:prstDash val="dashDot"/>
            <a:miter/>
            <a:headEnd len="med" w="med" type="none"/>
            <a:tailEnd len="med" w="med" type="oval"/>
          </a:ln>
        </p:spPr>
      </p:cxnSp>
      <p:pic>
        <p:nvPicPr>
          <p:cNvPr id="2022" name="Shape 2022"/>
          <p:cNvPicPr preferRelativeResize="0"/>
          <p:nvPr/>
        </p:nvPicPr>
        <p:blipFill rotWithShape="1">
          <a:blip r:embed="rId13">
            <a:alphaModFix amt="90210"/>
          </a:blip>
          <a:srcRect b="0" l="0" r="0" t="0"/>
          <a:stretch/>
        </p:blipFill>
        <p:spPr>
          <a:xfrm>
            <a:off x="443599" y="5049982"/>
            <a:ext cx="812698" cy="243899"/>
          </a:xfrm>
          <a:prstGeom prst="rect">
            <a:avLst/>
          </a:prstGeom>
          <a:noFill/>
          <a:ln>
            <a:noFill/>
          </a:ln>
        </p:spPr>
      </p:pic>
      <p:pic>
        <p:nvPicPr>
          <p:cNvPr id="2023" name="Shape 2023"/>
          <p:cNvPicPr preferRelativeResize="0"/>
          <p:nvPr/>
        </p:nvPicPr>
        <p:blipFill rotWithShape="1">
          <a:blip r:embed="rId14">
            <a:alphaModFix/>
          </a:blip>
          <a:srcRect b="0" l="0" r="0" t="0"/>
          <a:stretch/>
        </p:blipFill>
        <p:spPr>
          <a:xfrm>
            <a:off x="1771158" y="5081514"/>
            <a:ext cx="1096199" cy="257099"/>
          </a:xfrm>
          <a:prstGeom prst="rect">
            <a:avLst/>
          </a:prstGeom>
          <a:noFill/>
          <a:ln>
            <a:noFill/>
          </a:ln>
        </p:spPr>
      </p:pic>
      <p:pic>
        <p:nvPicPr>
          <p:cNvPr id="2024" name="Shape 2024"/>
          <p:cNvPicPr preferRelativeResize="0"/>
          <p:nvPr/>
        </p:nvPicPr>
        <p:blipFill rotWithShape="1">
          <a:blip r:embed="rId15">
            <a:alphaModFix/>
          </a:blip>
          <a:srcRect b="0" l="0" r="0" t="0"/>
          <a:stretch/>
        </p:blipFill>
        <p:spPr>
          <a:xfrm>
            <a:off x="7971377" y="5669696"/>
            <a:ext cx="1040100" cy="317999"/>
          </a:xfrm>
          <a:prstGeom prst="rect">
            <a:avLst/>
          </a:prstGeom>
          <a:noFill/>
          <a:ln>
            <a:noFill/>
          </a:ln>
        </p:spPr>
      </p:pic>
      <p:pic>
        <p:nvPicPr>
          <p:cNvPr id="2025" name="Shape 2025"/>
          <p:cNvPicPr preferRelativeResize="0"/>
          <p:nvPr/>
        </p:nvPicPr>
        <p:blipFill rotWithShape="1">
          <a:blip r:embed="rId16">
            <a:alphaModFix/>
          </a:blip>
          <a:srcRect b="0" l="0" r="0" t="0"/>
          <a:stretch/>
        </p:blipFill>
        <p:spPr>
          <a:xfrm>
            <a:off x="9450167" y="5679294"/>
            <a:ext cx="962099" cy="174300"/>
          </a:xfrm>
          <a:prstGeom prst="rect">
            <a:avLst/>
          </a:prstGeom>
          <a:noFill/>
          <a:ln>
            <a:noFill/>
          </a:ln>
        </p:spPr>
      </p:pic>
      <p:pic>
        <p:nvPicPr>
          <p:cNvPr id="2026" name="Shape 2026"/>
          <p:cNvPicPr preferRelativeResize="0"/>
          <p:nvPr/>
        </p:nvPicPr>
        <p:blipFill rotWithShape="1">
          <a:blip r:embed="rId17">
            <a:alphaModFix amt="90210"/>
          </a:blip>
          <a:srcRect b="0" l="0" r="0" t="0"/>
          <a:stretch/>
        </p:blipFill>
        <p:spPr>
          <a:xfrm>
            <a:off x="11021085" y="4866592"/>
            <a:ext cx="586500" cy="610500"/>
          </a:xfrm>
          <a:prstGeom prst="rect">
            <a:avLst/>
          </a:prstGeom>
          <a:noFill/>
          <a:ln>
            <a:noFill/>
          </a:ln>
        </p:spPr>
      </p:pic>
      <p:pic>
        <p:nvPicPr>
          <p:cNvPr id="2027" name="Shape 2027"/>
          <p:cNvPicPr preferRelativeResize="0"/>
          <p:nvPr/>
        </p:nvPicPr>
        <p:blipFill rotWithShape="1">
          <a:blip r:embed="rId18">
            <a:alphaModFix/>
          </a:blip>
          <a:srcRect b="0" l="0" r="0" t="0"/>
          <a:stretch/>
        </p:blipFill>
        <p:spPr>
          <a:xfrm>
            <a:off x="9467421" y="5084687"/>
            <a:ext cx="945899" cy="174300"/>
          </a:xfrm>
          <a:prstGeom prst="rect">
            <a:avLst/>
          </a:prstGeom>
          <a:noFill/>
          <a:ln>
            <a:noFill/>
          </a:ln>
        </p:spPr>
      </p:pic>
      <p:pic>
        <p:nvPicPr>
          <p:cNvPr id="2028" name="Shape 2028"/>
          <p:cNvPicPr preferRelativeResize="0"/>
          <p:nvPr/>
        </p:nvPicPr>
        <p:blipFill rotWithShape="1">
          <a:blip r:embed="rId19">
            <a:alphaModFix/>
          </a:blip>
          <a:srcRect b="0" l="0" r="0" t="0"/>
          <a:stretch/>
        </p:blipFill>
        <p:spPr>
          <a:xfrm>
            <a:off x="8088117" y="4999676"/>
            <a:ext cx="812399" cy="344399"/>
          </a:xfrm>
          <a:prstGeom prst="rect">
            <a:avLst/>
          </a:prstGeom>
          <a:noFill/>
          <a:ln>
            <a:noFill/>
          </a:ln>
        </p:spPr>
      </p:pic>
      <p:pic>
        <p:nvPicPr>
          <p:cNvPr id="2029" name="Shape 2029"/>
          <p:cNvPicPr preferRelativeResize="0"/>
          <p:nvPr/>
        </p:nvPicPr>
        <p:blipFill rotWithShape="1">
          <a:blip r:embed="rId20">
            <a:alphaModFix/>
          </a:blip>
          <a:srcRect b="0" l="0" r="0" t="0"/>
          <a:stretch/>
        </p:blipFill>
        <p:spPr>
          <a:xfrm>
            <a:off x="7731085" y="4379657"/>
            <a:ext cx="1520700" cy="338699"/>
          </a:xfrm>
          <a:prstGeom prst="rect">
            <a:avLst/>
          </a:prstGeom>
          <a:noFill/>
          <a:ln>
            <a:noFill/>
          </a:ln>
        </p:spPr>
      </p:pic>
      <p:pic>
        <p:nvPicPr>
          <p:cNvPr id="2030" name="Shape 2030"/>
          <p:cNvPicPr preferRelativeResize="0"/>
          <p:nvPr/>
        </p:nvPicPr>
        <p:blipFill rotWithShape="1">
          <a:blip r:embed="rId21">
            <a:alphaModFix/>
          </a:blip>
          <a:srcRect b="0" l="0" r="0" t="0"/>
          <a:stretch/>
        </p:blipFill>
        <p:spPr>
          <a:xfrm>
            <a:off x="9674599" y="4285169"/>
            <a:ext cx="513000" cy="527699"/>
          </a:xfrm>
          <a:prstGeom prst="rect">
            <a:avLst/>
          </a:prstGeom>
          <a:noFill/>
          <a:ln>
            <a:noFill/>
          </a:ln>
        </p:spPr>
      </p:pic>
      <p:pic>
        <p:nvPicPr>
          <p:cNvPr id="2031" name="Shape 2031"/>
          <p:cNvPicPr preferRelativeResize="0"/>
          <p:nvPr/>
        </p:nvPicPr>
        <p:blipFill rotWithShape="1">
          <a:blip r:embed="rId22">
            <a:alphaModFix amt="90230"/>
          </a:blip>
          <a:srcRect b="0" l="0" r="0" t="0"/>
          <a:stretch/>
        </p:blipFill>
        <p:spPr>
          <a:xfrm>
            <a:off x="10813081" y="5706546"/>
            <a:ext cx="1056899" cy="144900"/>
          </a:xfrm>
          <a:prstGeom prst="rect">
            <a:avLst/>
          </a:prstGeom>
          <a:noFill/>
          <a:ln>
            <a:noFill/>
          </a:ln>
        </p:spPr>
      </p:pic>
      <p:pic>
        <p:nvPicPr>
          <p:cNvPr id="2032" name="Shape 2032"/>
          <p:cNvPicPr preferRelativeResize="0"/>
          <p:nvPr/>
        </p:nvPicPr>
        <p:blipFill rotWithShape="1">
          <a:blip r:embed="rId23">
            <a:alphaModFix/>
          </a:blip>
          <a:srcRect b="0" l="0" r="0" t="0"/>
          <a:stretch/>
        </p:blipFill>
        <p:spPr>
          <a:xfrm>
            <a:off x="10643384" y="4456846"/>
            <a:ext cx="1396499" cy="184200"/>
          </a:xfrm>
          <a:prstGeom prst="rect">
            <a:avLst/>
          </a:prstGeom>
          <a:noFill/>
          <a:ln>
            <a:noFill/>
          </a:ln>
        </p:spPr>
      </p:pic>
      <p:pic>
        <p:nvPicPr>
          <p:cNvPr id="2033" name="Shape 2033"/>
          <p:cNvPicPr preferRelativeResize="0"/>
          <p:nvPr/>
        </p:nvPicPr>
        <p:blipFill rotWithShape="1">
          <a:blip r:embed="rId24">
            <a:alphaModFix/>
          </a:blip>
          <a:srcRect b="0" l="0" r="0" t="0"/>
          <a:stretch/>
        </p:blipFill>
        <p:spPr>
          <a:xfrm>
            <a:off x="9383228" y="3685373"/>
            <a:ext cx="1264499" cy="438600"/>
          </a:xfrm>
          <a:prstGeom prst="rect">
            <a:avLst/>
          </a:prstGeom>
          <a:noFill/>
          <a:ln>
            <a:noFill/>
          </a:ln>
        </p:spPr>
      </p:pic>
      <p:pic>
        <p:nvPicPr>
          <p:cNvPr id="2034" name="Shape 2034"/>
          <p:cNvPicPr preferRelativeResize="0"/>
          <p:nvPr/>
        </p:nvPicPr>
        <p:blipFill rotWithShape="1">
          <a:blip r:embed="rId25">
            <a:alphaModFix/>
          </a:blip>
          <a:srcRect b="0" l="0" r="0" t="0"/>
          <a:stretch/>
        </p:blipFill>
        <p:spPr>
          <a:xfrm>
            <a:off x="4767598" y="5016898"/>
            <a:ext cx="1286999" cy="386100"/>
          </a:xfrm>
          <a:prstGeom prst="rect">
            <a:avLst/>
          </a:prstGeom>
          <a:noFill/>
          <a:ln>
            <a:noFill/>
          </a:ln>
        </p:spPr>
      </p:pic>
      <p:pic>
        <p:nvPicPr>
          <p:cNvPr id="2035" name="Shape 2035"/>
          <p:cNvPicPr preferRelativeResize="0"/>
          <p:nvPr/>
        </p:nvPicPr>
        <p:blipFill rotWithShape="1">
          <a:blip r:embed="rId26">
            <a:alphaModFix/>
          </a:blip>
          <a:srcRect b="0" l="0" r="0" t="0"/>
          <a:stretch/>
        </p:blipFill>
        <p:spPr>
          <a:xfrm>
            <a:off x="4737119" y="6273889"/>
            <a:ext cx="1298399" cy="338400"/>
          </a:xfrm>
          <a:prstGeom prst="rect">
            <a:avLst/>
          </a:prstGeom>
          <a:noFill/>
          <a:ln>
            <a:noFill/>
          </a:ln>
        </p:spPr>
      </p:pic>
      <p:pic>
        <p:nvPicPr>
          <p:cNvPr id="2036" name="Shape 2036"/>
          <p:cNvPicPr preferRelativeResize="0"/>
          <p:nvPr/>
        </p:nvPicPr>
        <p:blipFill rotWithShape="1">
          <a:blip r:embed="rId27">
            <a:alphaModFix/>
          </a:blip>
          <a:srcRect b="0" l="0" r="0" t="0"/>
          <a:stretch/>
        </p:blipFill>
        <p:spPr>
          <a:xfrm>
            <a:off x="10891346" y="3890976"/>
            <a:ext cx="796500" cy="319499"/>
          </a:xfrm>
          <a:prstGeom prst="rect">
            <a:avLst/>
          </a:prstGeom>
          <a:noFill/>
          <a:ln>
            <a:noFill/>
          </a:ln>
        </p:spPr>
      </p:pic>
      <p:pic>
        <p:nvPicPr>
          <p:cNvPr id="2037" name="Shape 2037"/>
          <p:cNvPicPr preferRelativeResize="0"/>
          <p:nvPr/>
        </p:nvPicPr>
        <p:blipFill rotWithShape="1">
          <a:blip r:embed="rId28">
            <a:alphaModFix/>
          </a:blip>
          <a:srcRect b="0" l="0" r="0" t="0"/>
          <a:stretch/>
        </p:blipFill>
        <p:spPr>
          <a:xfrm>
            <a:off x="1507733" y="6292557"/>
            <a:ext cx="1622399" cy="301198"/>
          </a:xfrm>
          <a:prstGeom prst="rect">
            <a:avLst/>
          </a:prstGeom>
          <a:noFill/>
          <a:ln>
            <a:noFill/>
          </a:ln>
        </p:spPr>
      </p:pic>
      <p:pic>
        <p:nvPicPr>
          <p:cNvPr id="2038" name="Shape 2038"/>
          <p:cNvPicPr preferRelativeResize="0"/>
          <p:nvPr/>
        </p:nvPicPr>
        <p:blipFill rotWithShape="1">
          <a:blip r:embed="rId29">
            <a:alphaModFix/>
          </a:blip>
          <a:srcRect b="0" l="0" r="0" t="0"/>
          <a:stretch/>
        </p:blipFill>
        <p:spPr>
          <a:xfrm>
            <a:off x="10911478" y="6158651"/>
            <a:ext cx="806999" cy="505500"/>
          </a:xfrm>
          <a:prstGeom prst="rect">
            <a:avLst/>
          </a:prstGeom>
          <a:noFill/>
          <a:ln>
            <a:noFill/>
          </a:ln>
        </p:spPr>
      </p:pic>
      <p:pic>
        <p:nvPicPr>
          <p:cNvPr id="2039" name="Shape 2039"/>
          <p:cNvPicPr preferRelativeResize="0"/>
          <p:nvPr/>
        </p:nvPicPr>
        <p:blipFill rotWithShape="1">
          <a:blip r:embed="rId30">
            <a:alphaModFix/>
          </a:blip>
          <a:srcRect b="0" l="0" r="0" t="0"/>
          <a:stretch/>
        </p:blipFill>
        <p:spPr>
          <a:xfrm>
            <a:off x="6255537" y="4538317"/>
            <a:ext cx="1543198" cy="738599"/>
          </a:xfrm>
          <a:prstGeom prst="rect">
            <a:avLst/>
          </a:prstGeom>
          <a:noFill/>
          <a:ln>
            <a:noFill/>
          </a:ln>
        </p:spPr>
      </p:pic>
      <p:pic>
        <p:nvPicPr>
          <p:cNvPr id="2040" name="Shape 2040"/>
          <p:cNvPicPr preferRelativeResize="0"/>
          <p:nvPr/>
        </p:nvPicPr>
        <p:blipFill rotWithShape="1">
          <a:blip r:embed="rId31">
            <a:alphaModFix/>
          </a:blip>
          <a:srcRect b="0" l="0" r="0" t="0"/>
          <a:stretch/>
        </p:blipFill>
        <p:spPr>
          <a:xfrm>
            <a:off x="9445389" y="6184744"/>
            <a:ext cx="971399" cy="516598"/>
          </a:xfrm>
          <a:prstGeom prst="rect">
            <a:avLst/>
          </a:prstGeom>
          <a:noFill/>
          <a:ln>
            <a:noFill/>
          </a:ln>
        </p:spPr>
      </p:pic>
      <p:pic>
        <p:nvPicPr>
          <p:cNvPr id="2041" name="Shape 2041"/>
          <p:cNvPicPr preferRelativeResize="0"/>
          <p:nvPr/>
        </p:nvPicPr>
        <p:blipFill rotWithShape="1">
          <a:blip r:embed="rId32">
            <a:alphaModFix/>
          </a:blip>
          <a:srcRect b="0" l="0" r="0" t="0"/>
          <a:stretch/>
        </p:blipFill>
        <p:spPr>
          <a:xfrm>
            <a:off x="7829703" y="3930257"/>
            <a:ext cx="1450799" cy="184200"/>
          </a:xfrm>
          <a:prstGeom prst="rect">
            <a:avLst/>
          </a:prstGeom>
          <a:noFill/>
          <a:ln>
            <a:noFill/>
          </a:ln>
        </p:spPr>
      </p:pic>
      <p:pic>
        <p:nvPicPr>
          <p:cNvPr id="2042" name="Shape 2042"/>
          <p:cNvPicPr preferRelativeResize="0"/>
          <p:nvPr/>
        </p:nvPicPr>
        <p:blipFill rotWithShape="1">
          <a:blip r:embed="rId33">
            <a:alphaModFix/>
          </a:blip>
          <a:srcRect b="0" l="0" r="0" t="0"/>
          <a:stretch/>
        </p:blipFill>
        <p:spPr>
          <a:xfrm>
            <a:off x="6466960" y="5434503"/>
            <a:ext cx="1120200" cy="663900"/>
          </a:xfrm>
          <a:prstGeom prst="rect">
            <a:avLst/>
          </a:prstGeom>
          <a:noFill/>
          <a:ln>
            <a:noFill/>
          </a:ln>
        </p:spPr>
      </p:pic>
      <p:pic>
        <p:nvPicPr>
          <p:cNvPr id="2043" name="Shape 2043"/>
          <p:cNvPicPr preferRelativeResize="0"/>
          <p:nvPr/>
        </p:nvPicPr>
        <p:blipFill rotWithShape="1">
          <a:blip r:embed="rId34">
            <a:alphaModFix/>
          </a:blip>
          <a:srcRect b="0" l="0" r="0" t="0"/>
          <a:stretch/>
        </p:blipFill>
        <p:spPr>
          <a:xfrm>
            <a:off x="9480963" y="622666"/>
            <a:ext cx="742200" cy="945899"/>
          </a:xfrm>
          <a:prstGeom prst="rect">
            <a:avLst/>
          </a:prstGeom>
          <a:noFill/>
          <a:ln>
            <a:noFill/>
          </a:ln>
          <a:effectLst>
            <a:outerShdw blurRad="381000" rotWithShape="0">
              <a:srgbClr val="000000">
                <a:alpha val="77647"/>
              </a:srgbClr>
            </a:outerShdw>
          </a:effectLst>
        </p:spPr>
      </p:pic>
      <p:grpSp>
        <p:nvGrpSpPr>
          <p:cNvPr id="2044" name="Shape 2044"/>
          <p:cNvGrpSpPr/>
          <p:nvPr/>
        </p:nvGrpSpPr>
        <p:grpSpPr>
          <a:xfrm>
            <a:off x="-1472090" y="3311567"/>
            <a:ext cx="2538755" cy="1324950"/>
            <a:chOff x="0" y="69084"/>
            <a:chExt cx="5078525" cy="2649900"/>
          </a:xfrm>
        </p:grpSpPr>
        <p:sp>
          <p:nvSpPr>
            <p:cNvPr id="2045" name="Shape 2045"/>
            <p:cNvSpPr/>
            <p:nvPr/>
          </p:nvSpPr>
          <p:spPr>
            <a:xfrm>
              <a:off x="0" y="69084"/>
              <a:ext cx="5067300" cy="2649900"/>
            </a:xfrm>
            <a:custGeom>
              <a:pathLst>
                <a:path extrusionOk="0" h="120000" w="120000">
                  <a:moveTo>
                    <a:pt x="82777" y="108255"/>
                  </a:moveTo>
                  <a:lnTo>
                    <a:pt x="49255" y="120000"/>
                  </a:lnTo>
                  <a:lnTo>
                    <a:pt x="0" y="71622"/>
                  </a:lnTo>
                  <a:lnTo>
                    <a:pt x="38661" y="49611"/>
                  </a:lnTo>
                  <a:lnTo>
                    <a:pt x="74100" y="10872"/>
                  </a:lnTo>
                  <a:lnTo>
                    <a:pt x="87644" y="0"/>
                  </a:lnTo>
                  <a:lnTo>
                    <a:pt x="86622" y="34500"/>
                  </a:lnTo>
                  <a:lnTo>
                    <a:pt x="92588" y="57205"/>
                  </a:lnTo>
                  <a:lnTo>
                    <a:pt x="120000" y="100900"/>
                  </a:lnTo>
                  <a:lnTo>
                    <a:pt x="92727" y="97566"/>
                  </a:lnTo>
                  <a:lnTo>
                    <a:pt x="82777" y="108255"/>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46" name="Shape 2046"/>
            <p:cNvSpPr/>
            <p:nvPr/>
          </p:nvSpPr>
          <p:spPr>
            <a:xfrm>
              <a:off x="2249825" y="82642"/>
              <a:ext cx="2828700" cy="2480700"/>
            </a:xfrm>
            <a:custGeom>
              <a:pathLst>
                <a:path extrusionOk="0" h="120000" w="120000">
                  <a:moveTo>
                    <a:pt x="61477" y="0"/>
                  </a:moveTo>
                  <a:lnTo>
                    <a:pt x="59850" y="35533"/>
                  </a:lnTo>
                  <a:lnTo>
                    <a:pt x="70283" y="60594"/>
                  </a:lnTo>
                  <a:lnTo>
                    <a:pt x="120000" y="106483"/>
                  </a:lnTo>
                  <a:lnTo>
                    <a:pt x="66372" y="92316"/>
                  </a:lnTo>
                  <a:lnTo>
                    <a:pt x="33527" y="110988"/>
                  </a:lnTo>
                  <a:lnTo>
                    <a:pt x="0" y="120000"/>
                  </a:lnTo>
                  <a:lnTo>
                    <a:pt x="34922" y="86800"/>
                  </a:lnTo>
                  <a:lnTo>
                    <a:pt x="37861" y="40916"/>
                  </a:lnTo>
                  <a:lnTo>
                    <a:pt x="61477" y="0"/>
                  </a:lnTo>
                  <a:close/>
                </a:path>
              </a:pathLst>
            </a:custGeom>
            <a:solidFill>
              <a:srgbClr val="000000">
                <a:alpha val="22745"/>
              </a:srgbClr>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grpSp>
      <p:grpSp>
        <p:nvGrpSpPr>
          <p:cNvPr id="2047" name="Shape 2047"/>
          <p:cNvGrpSpPr/>
          <p:nvPr/>
        </p:nvGrpSpPr>
        <p:grpSpPr>
          <a:xfrm flipH="1">
            <a:off x="2013619" y="4436415"/>
            <a:ext cx="763583" cy="350344"/>
            <a:chOff x="0" y="-1"/>
            <a:chExt cx="1527471" cy="700689"/>
          </a:xfrm>
        </p:grpSpPr>
        <p:grpSp>
          <p:nvGrpSpPr>
            <p:cNvPr id="2048" name="Shape 2048"/>
            <p:cNvGrpSpPr/>
            <p:nvPr/>
          </p:nvGrpSpPr>
          <p:grpSpPr>
            <a:xfrm>
              <a:off x="199730" y="-1"/>
              <a:ext cx="1226699" cy="599903"/>
              <a:chOff x="0" y="0"/>
              <a:chExt cx="1226699" cy="599903"/>
            </a:xfrm>
          </p:grpSpPr>
          <p:sp>
            <p:nvSpPr>
              <p:cNvPr id="2049" name="Shape 2049"/>
              <p:cNvSpPr/>
              <p:nvPr/>
            </p:nvSpPr>
            <p:spPr>
              <a:xfrm>
                <a:off x="0" y="52402"/>
                <a:ext cx="1226699" cy="547500"/>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53585F"/>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50" name="Shape 2050"/>
              <p:cNvSpPr/>
              <p:nvPr/>
            </p:nvSpPr>
            <p:spPr>
              <a:xfrm>
                <a:off x="31710" y="0"/>
                <a:ext cx="1166100" cy="469499"/>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grpSp>
        <p:grpSp>
          <p:nvGrpSpPr>
            <p:cNvPr id="2051" name="Shape 2051"/>
            <p:cNvGrpSpPr/>
            <p:nvPr/>
          </p:nvGrpSpPr>
          <p:grpSpPr>
            <a:xfrm>
              <a:off x="991070" y="438291"/>
              <a:ext cx="536400" cy="262316"/>
              <a:chOff x="0" y="0"/>
              <a:chExt cx="536400" cy="262316"/>
            </a:xfrm>
          </p:grpSpPr>
          <p:sp>
            <p:nvSpPr>
              <p:cNvPr id="2052" name="Shape 2052"/>
              <p:cNvSpPr/>
              <p:nvPr/>
            </p:nvSpPr>
            <p:spPr>
              <a:xfrm>
                <a:off x="0" y="22916"/>
                <a:ext cx="536400" cy="239400"/>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53" name="Shape 2053"/>
              <p:cNvSpPr/>
              <p:nvPr/>
            </p:nvSpPr>
            <p:spPr>
              <a:xfrm>
                <a:off x="13866" y="0"/>
                <a:ext cx="510000" cy="205200"/>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grpSp>
        <p:grpSp>
          <p:nvGrpSpPr>
            <p:cNvPr id="2054" name="Shape 2054"/>
            <p:cNvGrpSpPr/>
            <p:nvPr/>
          </p:nvGrpSpPr>
          <p:grpSpPr>
            <a:xfrm>
              <a:off x="0" y="494918"/>
              <a:ext cx="420600" cy="205768"/>
              <a:chOff x="0" y="0"/>
              <a:chExt cx="420600" cy="205768"/>
            </a:xfrm>
          </p:grpSpPr>
          <p:sp>
            <p:nvSpPr>
              <p:cNvPr id="2055" name="Shape 2055"/>
              <p:cNvSpPr/>
              <p:nvPr/>
            </p:nvSpPr>
            <p:spPr>
              <a:xfrm>
                <a:off x="0" y="17969"/>
                <a:ext cx="420600" cy="187798"/>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sp>
            <p:nvSpPr>
              <p:cNvPr id="2056" name="Shape 2056"/>
              <p:cNvSpPr/>
              <p:nvPr/>
            </p:nvSpPr>
            <p:spPr>
              <a:xfrm>
                <a:off x="10873" y="0"/>
                <a:ext cx="399900" cy="161100"/>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71425" lIns="71425" rIns="71425" tIns="71425">
                <a:noAutofit/>
              </a:bodyPr>
              <a:lstStyle/>
              <a:p>
                <a:pPr indent="0" lvl="0" marL="0" marR="0" rtl="0" algn="l">
                  <a:spcBef>
                    <a:spcPts val="0"/>
                  </a:spcBef>
                  <a:buClr>
                    <a:schemeClr val="dk1"/>
                  </a:buClr>
                  <a:buFont typeface="Arial"/>
                  <a:buNone/>
                </a:pPr>
                <a:r>
                  <a:t/>
                </a:r>
                <a:endParaRPr sz="1800">
                  <a:solidFill>
                    <a:schemeClr val="lt1"/>
                  </a:solidFill>
                  <a:latin typeface="Arial"/>
                  <a:ea typeface="Arial"/>
                  <a:cs typeface="Arial"/>
                  <a:sym typeface="Arial"/>
                </a:endParaRPr>
              </a:p>
            </p:txBody>
          </p:sp>
        </p:grpSp>
      </p:grpSp>
      <p:sp>
        <p:nvSpPr>
          <p:cNvPr id="2057" name="Shape 2057"/>
          <p:cNvSpPr/>
          <p:nvPr/>
        </p:nvSpPr>
        <p:spPr>
          <a:xfrm>
            <a:off x="2119541" y="2333932"/>
            <a:ext cx="2901599" cy="1430399"/>
          </a:xfrm>
          <a:prstGeom prst="rect">
            <a:avLst/>
          </a:prstGeom>
          <a:noFill/>
          <a:ln>
            <a:noFill/>
          </a:ln>
        </p:spPr>
        <p:txBody>
          <a:bodyPr anchorCtr="0" anchor="ctr" bIns="35675" lIns="35675" rIns="35675" tIns="35675">
            <a:noAutofit/>
          </a:bodyPr>
          <a:lstStyle/>
          <a:p>
            <a:pPr indent="0" lvl="0" marL="0" marR="0" rtl="0" algn="ctr">
              <a:spcBef>
                <a:spcPts val="0"/>
              </a:spcBef>
              <a:spcAft>
                <a:spcPts val="0"/>
              </a:spcAft>
              <a:buClr>
                <a:schemeClr val="lt1"/>
              </a:buClr>
              <a:buSzPct val="25000"/>
              <a:buFont typeface="Arial"/>
              <a:buNone/>
            </a:pPr>
            <a:r>
              <a:rPr lang="en-US" sz="2800">
                <a:solidFill>
                  <a:schemeClr val="lt1"/>
                </a:solidFill>
                <a:latin typeface="Arial"/>
                <a:ea typeface="Arial"/>
                <a:cs typeface="Arial"/>
                <a:sym typeface="Arial"/>
              </a:rPr>
              <a:t>+28%</a:t>
            </a:r>
          </a:p>
          <a:p>
            <a:pPr indent="0" lvl="0" marL="0" marR="0" rtl="0" algn="ctr">
              <a:spcBef>
                <a:spcPts val="0"/>
              </a:spcBef>
              <a:spcAft>
                <a:spcPts val="0"/>
              </a:spcAft>
              <a:buClr>
                <a:schemeClr val="lt1"/>
              </a:buClr>
              <a:buSzPct val="25000"/>
              <a:buFont typeface="Arial"/>
              <a:buNone/>
            </a:pPr>
            <a:r>
              <a:rPr lang="en-US" sz="2000">
                <a:solidFill>
                  <a:schemeClr val="lt1"/>
                </a:solidFill>
                <a:latin typeface="Arial"/>
                <a:ea typeface="Arial"/>
                <a:cs typeface="Arial"/>
                <a:sym typeface="Arial"/>
              </a:rPr>
              <a:t>Agent </a:t>
            </a:r>
          </a:p>
          <a:p>
            <a:pPr indent="0" lvl="0" marL="0" marR="0" rtl="0" algn="ctr">
              <a:spcBef>
                <a:spcPts val="0"/>
              </a:spcBef>
              <a:buClr>
                <a:schemeClr val="lt1"/>
              </a:buClr>
              <a:buSzPct val="25000"/>
              <a:buFont typeface="Arial"/>
              <a:buNone/>
            </a:pPr>
            <a:r>
              <a:rPr lang="en-US" sz="2000">
                <a:solidFill>
                  <a:schemeClr val="lt1"/>
                </a:solidFill>
                <a:latin typeface="Arial"/>
                <a:ea typeface="Arial"/>
                <a:cs typeface="Arial"/>
                <a:sym typeface="Arial"/>
              </a:rPr>
              <a:t>Productivity</a:t>
            </a:r>
          </a:p>
        </p:txBody>
      </p:sp>
      <p:sp>
        <p:nvSpPr>
          <p:cNvPr id="2058" name="Shape 2058"/>
          <p:cNvSpPr/>
          <p:nvPr/>
        </p:nvSpPr>
        <p:spPr>
          <a:xfrm>
            <a:off x="3960228" y="1867857"/>
            <a:ext cx="2901599" cy="1430399"/>
          </a:xfrm>
          <a:prstGeom prst="rect">
            <a:avLst/>
          </a:prstGeom>
          <a:noFill/>
          <a:ln>
            <a:noFill/>
          </a:ln>
        </p:spPr>
        <p:txBody>
          <a:bodyPr anchorCtr="0" anchor="ctr" bIns="35675" lIns="35675" rIns="35675" tIns="35675">
            <a:noAutofit/>
          </a:bodyPr>
          <a:lstStyle/>
          <a:p>
            <a:pPr indent="0" lvl="0" marL="0" marR="0" rtl="0" algn="ctr">
              <a:spcBef>
                <a:spcPts val="0"/>
              </a:spcBef>
              <a:spcAft>
                <a:spcPts val="0"/>
              </a:spcAft>
              <a:buClr>
                <a:schemeClr val="lt1"/>
              </a:buClr>
              <a:buSzPct val="25000"/>
              <a:buFont typeface="Arial"/>
              <a:buNone/>
            </a:pPr>
            <a:r>
              <a:rPr lang="en-US" sz="2800">
                <a:solidFill>
                  <a:schemeClr val="lt1"/>
                </a:solidFill>
                <a:latin typeface="Arial"/>
                <a:ea typeface="Arial"/>
                <a:cs typeface="Arial"/>
                <a:sym typeface="Arial"/>
              </a:rPr>
              <a:t>+31%</a:t>
            </a:r>
          </a:p>
          <a:p>
            <a:pPr indent="0" lvl="0" marL="0" marR="0" rtl="0" algn="ctr">
              <a:spcBef>
                <a:spcPts val="0"/>
              </a:spcBef>
              <a:spcAft>
                <a:spcPts val="0"/>
              </a:spcAft>
              <a:buClr>
                <a:schemeClr val="lt1"/>
              </a:buClr>
              <a:buSzPct val="25000"/>
              <a:buFont typeface="Arial"/>
              <a:buNone/>
            </a:pPr>
            <a:r>
              <a:rPr lang="en-US" sz="2000">
                <a:solidFill>
                  <a:schemeClr val="lt1"/>
                </a:solidFill>
                <a:latin typeface="Arial"/>
                <a:ea typeface="Arial"/>
                <a:cs typeface="Arial"/>
                <a:sym typeface="Arial"/>
              </a:rPr>
              <a:t>Faster Case</a:t>
            </a:r>
          </a:p>
          <a:p>
            <a:pPr indent="0" lvl="0" marL="0" marR="0" rtl="0" algn="ctr">
              <a:spcBef>
                <a:spcPts val="0"/>
              </a:spcBef>
              <a:buClr>
                <a:schemeClr val="lt1"/>
              </a:buClr>
              <a:buSzPct val="25000"/>
              <a:buFont typeface="Arial"/>
              <a:buNone/>
            </a:pPr>
            <a:r>
              <a:rPr lang="en-US" sz="2000">
                <a:solidFill>
                  <a:schemeClr val="lt1"/>
                </a:solidFill>
                <a:latin typeface="Arial"/>
                <a:ea typeface="Arial"/>
                <a:cs typeface="Arial"/>
                <a:sym typeface="Arial"/>
              </a:rPr>
              <a:t>Resolution</a:t>
            </a:r>
          </a:p>
        </p:txBody>
      </p:sp>
      <p:sp>
        <p:nvSpPr>
          <p:cNvPr id="2059" name="Shape 2059"/>
          <p:cNvSpPr/>
          <p:nvPr/>
        </p:nvSpPr>
        <p:spPr>
          <a:xfrm>
            <a:off x="278040" y="2460932"/>
            <a:ext cx="2901599" cy="1430399"/>
          </a:xfrm>
          <a:prstGeom prst="rect">
            <a:avLst/>
          </a:prstGeom>
          <a:noFill/>
          <a:ln>
            <a:noFill/>
          </a:ln>
        </p:spPr>
        <p:txBody>
          <a:bodyPr anchorCtr="0" anchor="ctr" bIns="35675" lIns="35675" rIns="35675" tIns="35675">
            <a:noAutofit/>
          </a:bodyPr>
          <a:lstStyle/>
          <a:p>
            <a:pPr indent="0" lvl="0" marL="0" marR="0" rtl="0" algn="ctr">
              <a:spcBef>
                <a:spcPts val="0"/>
              </a:spcBef>
              <a:spcAft>
                <a:spcPts val="0"/>
              </a:spcAft>
              <a:buClr>
                <a:schemeClr val="lt1"/>
              </a:buClr>
              <a:buSzPct val="25000"/>
              <a:buFont typeface="Arial"/>
              <a:buNone/>
            </a:pPr>
            <a:r>
              <a:rPr lang="en-US" sz="2800">
                <a:solidFill>
                  <a:schemeClr val="lt1"/>
                </a:solidFill>
                <a:latin typeface="Arial"/>
                <a:ea typeface="Arial"/>
                <a:cs typeface="Arial"/>
                <a:sym typeface="Arial"/>
              </a:rPr>
              <a:t>22%</a:t>
            </a:r>
          </a:p>
          <a:p>
            <a:pPr indent="0" lvl="0" marL="0" marR="0" rtl="0" algn="ctr">
              <a:spcBef>
                <a:spcPts val="0"/>
              </a:spcBef>
              <a:spcAft>
                <a:spcPts val="0"/>
              </a:spcAft>
              <a:buClr>
                <a:schemeClr val="lt1"/>
              </a:buClr>
              <a:buSzPct val="25000"/>
              <a:buFont typeface="Arial"/>
              <a:buNone/>
            </a:pPr>
            <a:r>
              <a:rPr lang="en-US" sz="2000">
                <a:solidFill>
                  <a:schemeClr val="lt1"/>
                </a:solidFill>
                <a:latin typeface="Arial"/>
                <a:ea typeface="Arial"/>
                <a:cs typeface="Arial"/>
                <a:sym typeface="Arial"/>
              </a:rPr>
              <a:t>Cost </a:t>
            </a:r>
          </a:p>
          <a:p>
            <a:pPr indent="0" lvl="0" marL="0" marR="0" rtl="0" algn="ctr">
              <a:spcBef>
                <a:spcPts val="0"/>
              </a:spcBef>
              <a:buClr>
                <a:schemeClr val="lt1"/>
              </a:buClr>
              <a:buSzPct val="25000"/>
              <a:buFont typeface="Arial"/>
              <a:buNone/>
            </a:pPr>
            <a:r>
              <a:rPr lang="en-US" sz="2000">
                <a:solidFill>
                  <a:schemeClr val="lt1"/>
                </a:solidFill>
                <a:latin typeface="Arial"/>
                <a:ea typeface="Arial"/>
                <a:cs typeface="Arial"/>
                <a:sym typeface="Arial"/>
              </a:rPr>
              <a:t>Savings</a:t>
            </a:r>
          </a:p>
        </p:txBody>
      </p:sp>
      <p:sp>
        <p:nvSpPr>
          <p:cNvPr id="2060" name="Shape 2060"/>
          <p:cNvSpPr txBox="1"/>
          <p:nvPr/>
        </p:nvSpPr>
        <p:spPr>
          <a:xfrm>
            <a:off x="21425" y="6589975"/>
            <a:ext cx="8929199" cy="331500"/>
          </a:xfrm>
          <a:prstGeom prst="rect">
            <a:avLst/>
          </a:prstGeom>
          <a:noFill/>
          <a:ln>
            <a:noFill/>
          </a:ln>
        </p:spPr>
        <p:txBody>
          <a:bodyPr anchorCtr="0" anchor="t" bIns="45700" lIns="0" rIns="91425" tIns="45700">
            <a:noAutofit/>
          </a:bodyPr>
          <a:lstStyle/>
          <a:p>
            <a:pPr indent="0" lvl="0" marL="0" marR="0" rtl="0" algn="l">
              <a:spcBef>
                <a:spcPts val="0"/>
              </a:spcBef>
              <a:spcAft>
                <a:spcPts val="0"/>
              </a:spcAft>
              <a:buClr>
                <a:schemeClr val="lt1"/>
              </a:buClr>
              <a:buSzPct val="25000"/>
              <a:buFont typeface="Arial"/>
              <a:buNone/>
            </a:pPr>
            <a:r>
              <a:rPr lang="en-US" sz="800">
                <a:solidFill>
                  <a:schemeClr val="lt1"/>
                </a:solidFill>
                <a:latin typeface="Arial"/>
                <a:ea typeface="Arial"/>
                <a:cs typeface="Arial"/>
                <a:sym typeface="Arial"/>
              </a:rPr>
              <a:t>Source: Salesforce Customer Relationship Survey conducted 2014-2016 among 10,500+ customers randomly selected.  Response sizes per question vary.</a:t>
            </a:r>
          </a:p>
          <a:p>
            <a:pPr indent="0" lvl="0" marL="0" marR="0" rtl="0" algn="l">
              <a:spcBef>
                <a:spcPts val="0"/>
              </a:spcBef>
              <a:spcAft>
                <a:spcPts val="0"/>
              </a:spcAft>
              <a:buClr>
                <a:schemeClr val="dk1"/>
              </a:buClr>
              <a:buFont typeface="Arial"/>
              <a:buNone/>
            </a:pPr>
            <a:r>
              <a:t/>
            </a:r>
            <a:endParaRPr sz="800">
              <a:solidFill>
                <a:schemeClr val="lt1"/>
              </a:solidFill>
              <a:latin typeface="Arial"/>
              <a:ea typeface="Arial"/>
              <a:cs typeface="Arial"/>
              <a:sym typeface="Arial"/>
            </a:endParaRPr>
          </a:p>
          <a:p>
            <a:pPr indent="0" lvl="0" marL="0" marR="0" rtl="0" algn="l">
              <a:spcBef>
                <a:spcPts val="0"/>
              </a:spcBef>
              <a:buClr>
                <a:schemeClr val="dk1"/>
              </a:buClr>
              <a:buFont typeface="Arial"/>
              <a:buNone/>
            </a:pPr>
            <a:r>
              <a:t/>
            </a:r>
            <a:endParaRPr sz="800">
              <a:solidFill>
                <a:srgbClr val="FFFFFF"/>
              </a:solidFill>
              <a:latin typeface="Arial"/>
              <a:ea typeface="Arial"/>
              <a:cs typeface="Arial"/>
              <a:sym typeface="Arial"/>
            </a:endParaRPr>
          </a:p>
        </p:txBody>
      </p:sp>
      <p:pic>
        <p:nvPicPr>
          <p:cNvPr id="2061" name="Shape 2061"/>
          <p:cNvPicPr preferRelativeResize="0"/>
          <p:nvPr/>
        </p:nvPicPr>
        <p:blipFill rotWithShape="1">
          <a:blip r:embed="rId35">
            <a:alphaModFix/>
          </a:blip>
          <a:srcRect b="0" l="0" r="0" t="0"/>
          <a:stretch/>
        </p:blipFill>
        <p:spPr>
          <a:xfrm>
            <a:off x="3340100" y="5080001"/>
            <a:ext cx="1104899" cy="332699"/>
          </a:xfrm>
          <a:prstGeom prst="rect">
            <a:avLst/>
          </a:prstGeom>
          <a:noFill/>
          <a:ln>
            <a:noFill/>
          </a:ln>
        </p:spPr>
      </p:pic>
      <p:pic>
        <p:nvPicPr>
          <p:cNvPr id="2062" name="Shape 2062"/>
          <p:cNvPicPr preferRelativeResize="0"/>
          <p:nvPr/>
        </p:nvPicPr>
        <p:blipFill rotWithShape="1">
          <a:blip r:embed="rId36">
            <a:alphaModFix/>
          </a:blip>
          <a:srcRect b="0" l="0" r="0" t="0"/>
          <a:stretch/>
        </p:blipFill>
        <p:spPr>
          <a:xfrm>
            <a:off x="10119903" y="2797589"/>
            <a:ext cx="1598699" cy="740999"/>
          </a:xfrm>
          <a:prstGeom prst="rect">
            <a:avLst/>
          </a:prstGeom>
          <a:noFill/>
          <a:ln>
            <a:noFill/>
          </a:ln>
        </p:spPr>
      </p:pic>
      <p:sp>
        <p:nvSpPr>
          <p:cNvPr id="2063" name="Shape 2063"/>
          <p:cNvSpPr/>
          <p:nvPr/>
        </p:nvSpPr>
        <p:spPr>
          <a:xfrm>
            <a:off x="301457" y="1968921"/>
            <a:ext cx="796500" cy="557700"/>
          </a:xfrm>
          <a:custGeom>
            <a:pathLst>
              <a:path extrusionOk="0" h="120000" w="120000">
                <a:moveTo>
                  <a:pt x="49950" y="13094"/>
                </a:moveTo>
                <a:cubicBezTo>
                  <a:pt x="53822" y="7327"/>
                  <a:pt x="59205" y="3766"/>
                  <a:pt x="65155" y="3766"/>
                </a:cubicBezTo>
                <a:cubicBezTo>
                  <a:pt x="73083" y="3766"/>
                  <a:pt x="79983" y="10077"/>
                  <a:pt x="83672" y="19433"/>
                </a:cubicBezTo>
                <a:cubicBezTo>
                  <a:pt x="86866" y="17394"/>
                  <a:pt x="90411" y="16266"/>
                  <a:pt x="94133" y="16266"/>
                </a:cubicBezTo>
                <a:cubicBezTo>
                  <a:pt x="108422" y="16266"/>
                  <a:pt x="120000" y="32955"/>
                  <a:pt x="120000" y="53544"/>
                </a:cubicBezTo>
                <a:cubicBezTo>
                  <a:pt x="120000" y="74127"/>
                  <a:pt x="108422" y="90811"/>
                  <a:pt x="94133" y="90811"/>
                </a:cubicBezTo>
                <a:cubicBezTo>
                  <a:pt x="92383" y="90811"/>
                  <a:pt x="90688" y="90555"/>
                  <a:pt x="89033" y="90088"/>
                </a:cubicBezTo>
                <a:cubicBezTo>
                  <a:pt x="85783" y="98344"/>
                  <a:pt x="79616" y="103933"/>
                  <a:pt x="72527" y="103933"/>
                </a:cubicBezTo>
                <a:cubicBezTo>
                  <a:pt x="69555" y="103933"/>
                  <a:pt x="66744" y="102961"/>
                  <a:pt x="64244" y="101211"/>
                </a:cubicBezTo>
                <a:cubicBezTo>
                  <a:pt x="60966" y="112272"/>
                  <a:pt x="53322" y="120000"/>
                  <a:pt x="44394" y="120000"/>
                </a:cubicBezTo>
                <a:cubicBezTo>
                  <a:pt x="35100" y="120000"/>
                  <a:pt x="27194" y="111588"/>
                  <a:pt x="24155" y="99816"/>
                </a:cubicBezTo>
                <a:cubicBezTo>
                  <a:pt x="22822" y="100222"/>
                  <a:pt x="21444" y="100444"/>
                  <a:pt x="20033" y="100444"/>
                </a:cubicBezTo>
                <a:cubicBezTo>
                  <a:pt x="8972" y="100444"/>
                  <a:pt x="0" y="87488"/>
                  <a:pt x="0" y="71522"/>
                </a:cubicBezTo>
                <a:cubicBezTo>
                  <a:pt x="0" y="60822"/>
                  <a:pt x="4027" y="51494"/>
                  <a:pt x="10005" y="46483"/>
                </a:cubicBezTo>
                <a:cubicBezTo>
                  <a:pt x="8761" y="42438"/>
                  <a:pt x="8083" y="37950"/>
                  <a:pt x="8083" y="33255"/>
                </a:cubicBezTo>
                <a:cubicBezTo>
                  <a:pt x="8083" y="14888"/>
                  <a:pt x="18511" y="0"/>
                  <a:pt x="31383" y="0"/>
                </a:cubicBezTo>
                <a:cubicBezTo>
                  <a:pt x="38966" y="0"/>
                  <a:pt x="45683" y="5138"/>
                  <a:pt x="49950" y="13094"/>
                </a:cubicBezTo>
              </a:path>
            </a:pathLst>
          </a:custGeom>
          <a:solidFill>
            <a:srgbClr val="FFFFFF">
              <a:alpha val="14509"/>
            </a:srgbClr>
          </a:solidFill>
          <a:ln>
            <a:noFill/>
          </a:ln>
        </p:spPr>
        <p:txBody>
          <a:bodyPr anchorCtr="0" anchor="ctr" bIns="45700" lIns="22850" rIns="22850" tIns="45700">
            <a:noAutofit/>
          </a:bodyPr>
          <a:lstStyle/>
          <a:p>
            <a:pPr indent="0" lvl="0" marL="0" marR="0" rtl="0" algn="l">
              <a:lnSpc>
                <a:spcPct val="93000"/>
              </a:lnSpc>
              <a:spcBef>
                <a:spcPts val="0"/>
              </a:spcBef>
              <a:buClr>
                <a:schemeClr val="dk1"/>
              </a:buClr>
              <a:buFont typeface="Arial"/>
              <a:buNone/>
            </a:pPr>
            <a:r>
              <a:t/>
            </a:r>
            <a:endParaRPr sz="900">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7" name="Shape 2067"/>
        <p:cNvGrpSpPr/>
        <p:nvPr/>
      </p:nvGrpSpPr>
      <p:grpSpPr>
        <a:xfrm>
          <a:off x="0" y="0"/>
          <a:ext cx="0" cy="0"/>
          <a:chOff x="0" y="0"/>
          <a:chExt cx="0" cy="0"/>
        </a:xfrm>
      </p:grpSpPr>
      <p:sp>
        <p:nvSpPr>
          <p:cNvPr id="2068" name="Shape 2068"/>
          <p:cNvSpPr/>
          <p:nvPr/>
        </p:nvSpPr>
        <p:spPr>
          <a:xfrm>
            <a:off x="8389011" y="7083379"/>
            <a:ext cx="513909" cy="647957"/>
          </a:xfrm>
          <a:custGeom>
            <a:pathLst>
              <a:path extrusionOk="0" h="120000" w="120000">
                <a:moveTo>
                  <a:pt x="120000" y="102366"/>
                </a:moveTo>
                <a:lnTo>
                  <a:pt x="120000" y="17633"/>
                </a:lnTo>
                <a:cubicBezTo>
                  <a:pt x="120000" y="7894"/>
                  <a:pt x="110050" y="0"/>
                  <a:pt x="97772" y="0"/>
                </a:cubicBezTo>
                <a:lnTo>
                  <a:pt x="22227" y="0"/>
                </a:lnTo>
                <a:cubicBezTo>
                  <a:pt x="9950" y="0"/>
                  <a:pt x="0" y="7894"/>
                  <a:pt x="0" y="17633"/>
                </a:cubicBezTo>
                <a:lnTo>
                  <a:pt x="0" y="102366"/>
                </a:lnTo>
                <a:cubicBezTo>
                  <a:pt x="0" y="112105"/>
                  <a:pt x="9950" y="120000"/>
                  <a:pt x="22227" y="120000"/>
                </a:cubicBezTo>
                <a:lnTo>
                  <a:pt x="97772" y="120000"/>
                </a:lnTo>
                <a:cubicBezTo>
                  <a:pt x="110050" y="120000"/>
                  <a:pt x="120000" y="112105"/>
                  <a:pt x="120000" y="102366"/>
                </a:cubicBezTo>
                <a:close/>
              </a:path>
            </a:pathLst>
          </a:custGeom>
          <a:solidFill>
            <a:srgbClr val="00A1E0">
              <a:alpha val="784"/>
            </a:srgbClr>
          </a:solidFill>
          <a:ln>
            <a:noFill/>
          </a:ln>
        </p:spPr>
        <p:txBody>
          <a:bodyPr anchorCtr="0" anchor="ctr" bIns="38075" lIns="38075" rIns="38075" tIns="38075">
            <a:noAutofit/>
          </a:bodyPr>
          <a:lstStyle/>
          <a:p>
            <a:pPr indent="0" lvl="0" marL="0" marR="0" rtl="0" algn="l">
              <a:spcBef>
                <a:spcPts val="0"/>
              </a:spcBef>
              <a:buNone/>
            </a:pPr>
            <a:r>
              <a:t/>
            </a:r>
            <a:endParaRPr sz="1399">
              <a:solidFill>
                <a:schemeClr val="dk1"/>
              </a:solidFill>
              <a:latin typeface="Arial"/>
              <a:ea typeface="Arial"/>
              <a:cs typeface="Arial"/>
              <a:sym typeface="Arial"/>
            </a:endParaRPr>
          </a:p>
        </p:txBody>
      </p:sp>
      <p:pic>
        <p:nvPicPr>
          <p:cNvPr id="2069" name="Shape 2069"/>
          <p:cNvPicPr preferRelativeResize="0"/>
          <p:nvPr/>
        </p:nvPicPr>
        <p:blipFill rotWithShape="1">
          <a:blip r:embed="rId3">
            <a:alphaModFix/>
          </a:blip>
          <a:srcRect b="0" l="0" r="0" t="0"/>
          <a:stretch/>
        </p:blipFill>
        <p:spPr>
          <a:xfrm>
            <a:off x="9783767" y="2286358"/>
            <a:ext cx="2231700" cy="5036908"/>
          </a:xfrm>
          <a:prstGeom prst="rect">
            <a:avLst/>
          </a:prstGeom>
          <a:noFill/>
          <a:ln>
            <a:noFill/>
          </a:ln>
        </p:spPr>
      </p:pic>
      <p:pic>
        <p:nvPicPr>
          <p:cNvPr id="2070" name="Shape 2070"/>
          <p:cNvPicPr preferRelativeResize="0"/>
          <p:nvPr/>
        </p:nvPicPr>
        <p:blipFill rotWithShape="1">
          <a:blip r:embed="rId4">
            <a:alphaModFix/>
          </a:blip>
          <a:srcRect b="0" l="0" r="0" t="0"/>
          <a:stretch/>
        </p:blipFill>
        <p:spPr>
          <a:xfrm>
            <a:off x="8210853" y="2118507"/>
            <a:ext cx="2621239" cy="8377218"/>
          </a:xfrm>
          <a:prstGeom prst="rect">
            <a:avLst/>
          </a:prstGeom>
          <a:noFill/>
          <a:ln>
            <a:noFill/>
          </a:ln>
        </p:spPr>
      </p:pic>
      <p:pic>
        <p:nvPicPr>
          <p:cNvPr id="2071" name="Shape 2071"/>
          <p:cNvPicPr preferRelativeResize="0"/>
          <p:nvPr/>
        </p:nvPicPr>
        <p:blipFill rotWithShape="1">
          <a:blip r:embed="rId5">
            <a:alphaModFix/>
          </a:blip>
          <a:srcRect b="0" l="0" r="0" t="0"/>
          <a:stretch/>
        </p:blipFill>
        <p:spPr>
          <a:xfrm>
            <a:off x="10470067" y="5879692"/>
            <a:ext cx="1726194" cy="299855"/>
          </a:xfrm>
          <a:prstGeom prst="rect">
            <a:avLst/>
          </a:prstGeom>
          <a:noFill/>
          <a:ln>
            <a:noFill/>
          </a:ln>
        </p:spPr>
      </p:pic>
      <p:pic>
        <p:nvPicPr>
          <p:cNvPr id="2072" name="Shape 2072"/>
          <p:cNvPicPr preferRelativeResize="0"/>
          <p:nvPr/>
        </p:nvPicPr>
        <p:blipFill rotWithShape="1">
          <a:blip r:embed="rId6">
            <a:alphaModFix/>
          </a:blip>
          <a:srcRect b="0" l="0" r="0" t="0"/>
          <a:stretch/>
        </p:blipFill>
        <p:spPr>
          <a:xfrm>
            <a:off x="6495339" y="2118507"/>
            <a:ext cx="2837710" cy="5611937"/>
          </a:xfrm>
          <a:prstGeom prst="rect">
            <a:avLst/>
          </a:prstGeom>
          <a:noFill/>
          <a:ln>
            <a:noFill/>
          </a:ln>
        </p:spPr>
      </p:pic>
      <p:pic>
        <p:nvPicPr>
          <p:cNvPr id="2073" name="Shape 2073"/>
          <p:cNvPicPr preferRelativeResize="0"/>
          <p:nvPr/>
        </p:nvPicPr>
        <p:blipFill rotWithShape="1">
          <a:blip r:embed="rId7">
            <a:alphaModFix/>
          </a:blip>
          <a:srcRect b="0" l="0" r="0" t="0"/>
          <a:stretch/>
        </p:blipFill>
        <p:spPr>
          <a:xfrm>
            <a:off x="8568385" y="6196676"/>
            <a:ext cx="1661649" cy="356363"/>
          </a:xfrm>
          <a:prstGeom prst="rect">
            <a:avLst/>
          </a:prstGeom>
          <a:noFill/>
          <a:ln>
            <a:noFill/>
          </a:ln>
        </p:spPr>
      </p:pic>
      <p:pic>
        <p:nvPicPr>
          <p:cNvPr id="2074" name="Shape 2074"/>
          <p:cNvPicPr preferRelativeResize="0"/>
          <p:nvPr/>
        </p:nvPicPr>
        <p:blipFill rotWithShape="1">
          <a:blip r:embed="rId8">
            <a:alphaModFix/>
          </a:blip>
          <a:srcRect b="0" l="32441" r="0" t="-28294"/>
          <a:stretch/>
        </p:blipFill>
        <p:spPr>
          <a:xfrm>
            <a:off x="7724667" y="5952087"/>
            <a:ext cx="1178253" cy="329042"/>
          </a:xfrm>
          <a:prstGeom prst="rect">
            <a:avLst/>
          </a:prstGeom>
          <a:noFill/>
          <a:ln>
            <a:noFill/>
          </a:ln>
        </p:spPr>
      </p:pic>
      <p:pic>
        <p:nvPicPr>
          <p:cNvPr id="2075" name="Shape 2075"/>
          <p:cNvPicPr preferRelativeResize="0"/>
          <p:nvPr/>
        </p:nvPicPr>
        <p:blipFill rotWithShape="1">
          <a:blip r:embed="rId9">
            <a:alphaModFix/>
          </a:blip>
          <a:srcRect b="0" l="0" r="0" t="0"/>
          <a:stretch/>
        </p:blipFill>
        <p:spPr>
          <a:xfrm>
            <a:off x="7057720" y="5833726"/>
            <a:ext cx="620613" cy="620613"/>
          </a:xfrm>
          <a:prstGeom prst="rect">
            <a:avLst/>
          </a:prstGeom>
          <a:noFill/>
          <a:ln>
            <a:noFill/>
          </a:ln>
        </p:spPr>
      </p:pic>
      <p:sp>
        <p:nvSpPr>
          <p:cNvPr id="2076" name="Shape 2076"/>
          <p:cNvSpPr/>
          <p:nvPr/>
        </p:nvSpPr>
        <p:spPr>
          <a:xfrm>
            <a:off x="14273784" y="4431428"/>
            <a:ext cx="126536" cy="145874"/>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675" lIns="45675" rIns="45675" tIns="45675">
            <a:noAutofit/>
          </a:bodyPr>
          <a:lstStyle/>
          <a:p>
            <a:pPr indent="0" lvl="0" marL="0" marR="0" rtl="0" algn="l">
              <a:spcBef>
                <a:spcPts val="0"/>
              </a:spcBef>
              <a:buNone/>
            </a:pPr>
            <a:r>
              <a:t/>
            </a:r>
            <a:endParaRPr sz="450">
              <a:solidFill>
                <a:schemeClr val="dk1"/>
              </a:solidFill>
              <a:latin typeface="Arial"/>
              <a:ea typeface="Arial"/>
              <a:cs typeface="Arial"/>
              <a:sym typeface="Arial"/>
            </a:endParaRPr>
          </a:p>
        </p:txBody>
      </p:sp>
      <p:sp>
        <p:nvSpPr>
          <p:cNvPr id="2077" name="Shape 2077"/>
          <p:cNvSpPr/>
          <p:nvPr/>
        </p:nvSpPr>
        <p:spPr>
          <a:xfrm>
            <a:off x="13878293" y="4449050"/>
            <a:ext cx="118283" cy="17752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675" lIns="45675" rIns="45675" tIns="45675">
            <a:noAutofit/>
          </a:bodyPr>
          <a:lstStyle/>
          <a:p>
            <a:pPr indent="0" lvl="0" marL="0" marR="0" rtl="0" algn="l">
              <a:spcBef>
                <a:spcPts val="0"/>
              </a:spcBef>
              <a:buNone/>
            </a:pPr>
            <a:r>
              <a:t/>
            </a:r>
            <a:endParaRPr sz="450">
              <a:solidFill>
                <a:schemeClr val="dk1"/>
              </a:solidFill>
              <a:latin typeface="Arial"/>
              <a:ea typeface="Arial"/>
              <a:cs typeface="Arial"/>
              <a:sym typeface="Arial"/>
            </a:endParaRPr>
          </a:p>
        </p:txBody>
      </p:sp>
      <p:sp>
        <p:nvSpPr>
          <p:cNvPr id="2078" name="Shape 2078"/>
          <p:cNvSpPr/>
          <p:nvPr/>
        </p:nvSpPr>
        <p:spPr>
          <a:xfrm>
            <a:off x="13608453" y="4389926"/>
            <a:ext cx="181999" cy="249367"/>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675" lIns="45675" rIns="45675" tIns="45675">
            <a:noAutofit/>
          </a:bodyPr>
          <a:lstStyle/>
          <a:p>
            <a:pPr indent="0" lvl="0" marL="0" marR="0" rtl="0" algn="l">
              <a:spcBef>
                <a:spcPts val="0"/>
              </a:spcBef>
              <a:buNone/>
            </a:pPr>
            <a:r>
              <a:t/>
            </a:r>
            <a:endParaRPr sz="450">
              <a:solidFill>
                <a:schemeClr val="dk1"/>
              </a:solidFill>
              <a:latin typeface="Arial"/>
              <a:ea typeface="Arial"/>
              <a:cs typeface="Arial"/>
              <a:sym typeface="Arial"/>
            </a:endParaRPr>
          </a:p>
        </p:txBody>
      </p:sp>
      <p:sp>
        <p:nvSpPr>
          <p:cNvPr id="2079" name="Shape 2079"/>
          <p:cNvSpPr/>
          <p:nvPr/>
        </p:nvSpPr>
        <p:spPr>
          <a:xfrm>
            <a:off x="13982376" y="4388578"/>
            <a:ext cx="181999" cy="240851"/>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675" lIns="45675" rIns="45675" tIns="45675">
            <a:noAutofit/>
          </a:bodyPr>
          <a:lstStyle/>
          <a:p>
            <a:pPr indent="0" lvl="0" marL="0" marR="0" rtl="0" algn="l">
              <a:spcBef>
                <a:spcPts val="0"/>
              </a:spcBef>
              <a:buNone/>
            </a:pPr>
            <a:r>
              <a:t/>
            </a:r>
            <a:endParaRPr sz="450">
              <a:solidFill>
                <a:schemeClr val="dk1"/>
              </a:solidFill>
              <a:latin typeface="Arial"/>
              <a:ea typeface="Arial"/>
              <a:cs typeface="Arial"/>
              <a:sym typeface="Arial"/>
            </a:endParaRPr>
          </a:p>
        </p:txBody>
      </p:sp>
      <p:sp>
        <p:nvSpPr>
          <p:cNvPr id="2080" name="Shape 2080"/>
          <p:cNvSpPr/>
          <p:nvPr/>
        </p:nvSpPr>
        <p:spPr>
          <a:xfrm>
            <a:off x="14530709" y="4308339"/>
            <a:ext cx="176736" cy="245552"/>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675" lIns="45675" rIns="45675" tIns="45675">
            <a:noAutofit/>
          </a:bodyPr>
          <a:lstStyle/>
          <a:p>
            <a:pPr indent="0" lvl="0" marL="0" marR="0" rtl="0" algn="l">
              <a:spcBef>
                <a:spcPts val="0"/>
              </a:spcBef>
              <a:buNone/>
            </a:pPr>
            <a:r>
              <a:t/>
            </a:r>
            <a:endParaRPr sz="450">
              <a:solidFill>
                <a:schemeClr val="dk1"/>
              </a:solidFill>
              <a:latin typeface="Arial"/>
              <a:ea typeface="Arial"/>
              <a:cs typeface="Arial"/>
              <a:sym typeface="Arial"/>
            </a:endParaRPr>
          </a:p>
        </p:txBody>
      </p:sp>
      <p:sp>
        <p:nvSpPr>
          <p:cNvPr id="2081" name="Shape 2081"/>
          <p:cNvSpPr/>
          <p:nvPr/>
        </p:nvSpPr>
        <p:spPr>
          <a:xfrm>
            <a:off x="12200703" y="-188886"/>
            <a:ext cx="8424709" cy="8583407"/>
          </a:xfrm>
          <a:prstGeom prst="rect">
            <a:avLst/>
          </a:prstGeom>
          <a:solidFill>
            <a:srgbClr val="F8F8F8"/>
          </a:solidFill>
          <a:ln>
            <a:noFill/>
          </a:ln>
        </p:spPr>
        <p:txBody>
          <a:bodyPr anchorCtr="0" anchor="ctr" bIns="38075" lIns="38075" rIns="38075" tIns="38075">
            <a:noAutofit/>
          </a:bodyPr>
          <a:lstStyle/>
          <a:p>
            <a:pPr indent="0" lvl="0" marL="0" marR="0" rtl="0" algn="l">
              <a:spcBef>
                <a:spcPts val="0"/>
              </a:spcBef>
              <a:buNone/>
            </a:pPr>
            <a:r>
              <a:t/>
            </a:r>
            <a:endParaRPr sz="1399">
              <a:solidFill>
                <a:schemeClr val="dk1"/>
              </a:solidFill>
              <a:latin typeface="Arial"/>
              <a:ea typeface="Arial"/>
              <a:cs typeface="Arial"/>
              <a:sym typeface="Arial"/>
            </a:endParaRPr>
          </a:p>
        </p:txBody>
      </p:sp>
      <p:pic>
        <p:nvPicPr>
          <p:cNvPr id="2082" name="Shape 2082"/>
          <p:cNvPicPr preferRelativeResize="0"/>
          <p:nvPr/>
        </p:nvPicPr>
        <p:blipFill rotWithShape="1">
          <a:blip r:embed="rId10">
            <a:alphaModFix/>
          </a:blip>
          <a:srcRect b="0" l="0" r="0" t="0"/>
          <a:stretch/>
        </p:blipFill>
        <p:spPr>
          <a:xfrm>
            <a:off x="1479163" y="1740258"/>
            <a:ext cx="4125340" cy="3484945"/>
          </a:xfrm>
          <a:prstGeom prst="rect">
            <a:avLst/>
          </a:prstGeom>
          <a:noFill/>
          <a:ln>
            <a:noFill/>
          </a:ln>
        </p:spPr>
      </p:pic>
      <p:sp>
        <p:nvSpPr>
          <p:cNvPr id="2083" name="Shape 2083"/>
          <p:cNvSpPr/>
          <p:nvPr/>
        </p:nvSpPr>
        <p:spPr>
          <a:xfrm>
            <a:off x="-4144042" y="-188886"/>
            <a:ext cx="4123727" cy="8583407"/>
          </a:xfrm>
          <a:prstGeom prst="rect">
            <a:avLst/>
          </a:prstGeom>
          <a:solidFill>
            <a:srgbClr val="F8F8F8"/>
          </a:solidFill>
          <a:ln>
            <a:noFill/>
          </a:ln>
        </p:spPr>
        <p:txBody>
          <a:bodyPr anchorCtr="0" anchor="ctr" bIns="38075" lIns="38075" rIns="38075" tIns="38075">
            <a:noAutofit/>
          </a:bodyPr>
          <a:lstStyle/>
          <a:p>
            <a:pPr indent="0" lvl="0" marL="0" marR="0" rtl="0" algn="l">
              <a:spcBef>
                <a:spcPts val="0"/>
              </a:spcBef>
              <a:buNone/>
            </a:pPr>
            <a:r>
              <a:t/>
            </a:r>
            <a:endParaRPr sz="1399">
              <a:solidFill>
                <a:schemeClr val="dk1"/>
              </a:solidFill>
              <a:latin typeface="Arial"/>
              <a:ea typeface="Arial"/>
              <a:cs typeface="Arial"/>
              <a:sym typeface="Arial"/>
            </a:endParaRPr>
          </a:p>
        </p:txBody>
      </p:sp>
      <p:sp>
        <p:nvSpPr>
          <p:cNvPr id="2084" name="Shape 2084"/>
          <p:cNvSpPr txBox="1"/>
          <p:nvPr/>
        </p:nvSpPr>
        <p:spPr>
          <a:xfrm>
            <a:off x="571500" y="0"/>
            <a:ext cx="11045951" cy="1053618"/>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lang="en-US" sz="3200">
                <a:solidFill>
                  <a:srgbClr val="FFFFFF"/>
                </a:solidFill>
                <a:latin typeface="Arial"/>
                <a:ea typeface="Arial"/>
                <a:cs typeface="Arial"/>
                <a:sym typeface="Arial"/>
              </a:rPr>
              <a:t>A Single Platform for Connecting with Customers</a:t>
            </a:r>
          </a:p>
        </p:txBody>
      </p:sp>
      <p:sp>
        <p:nvSpPr>
          <p:cNvPr id="2085" name="Shape 2085"/>
          <p:cNvSpPr/>
          <p:nvPr/>
        </p:nvSpPr>
        <p:spPr>
          <a:xfrm>
            <a:off x="571500" y="1053941"/>
            <a:ext cx="11106662" cy="323164"/>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lt1"/>
              </a:buClr>
              <a:buSzPct val="25000"/>
              <a:buFont typeface="Arial"/>
              <a:buNone/>
            </a:pPr>
            <a:r>
              <a:rPr lang="en-US" sz="2100">
                <a:solidFill>
                  <a:schemeClr val="lt1"/>
                </a:solidFill>
                <a:latin typeface="Arial"/>
                <a:ea typeface="Arial"/>
                <a:cs typeface="Arial"/>
                <a:sym typeface="Arial"/>
              </a:rPr>
              <a:t>Connect to your customers in a whole new way</a:t>
            </a:r>
          </a:p>
        </p:txBody>
      </p:sp>
      <p:pic>
        <p:nvPicPr>
          <p:cNvPr id="2086" name="Shape 2086"/>
          <p:cNvPicPr preferRelativeResize="0"/>
          <p:nvPr/>
        </p:nvPicPr>
        <p:blipFill rotWithShape="1">
          <a:blip r:embed="rId11">
            <a:alphaModFix/>
          </a:blip>
          <a:srcRect b="0" l="0" r="0" t="0"/>
          <a:stretch/>
        </p:blipFill>
        <p:spPr>
          <a:xfrm>
            <a:off x="235789" y="4840351"/>
            <a:ext cx="1134221" cy="1548883"/>
          </a:xfrm>
          <a:prstGeom prst="rect">
            <a:avLst/>
          </a:prstGeom>
          <a:noFill/>
          <a:ln>
            <a:noFill/>
          </a:ln>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0" name="Shape 2090"/>
        <p:cNvGrpSpPr/>
        <p:nvPr/>
      </p:nvGrpSpPr>
      <p:grpSpPr>
        <a:xfrm>
          <a:off x="0" y="0"/>
          <a:ext cx="0" cy="0"/>
          <a:chOff x="0" y="0"/>
          <a:chExt cx="0" cy="0"/>
        </a:xfrm>
      </p:grpSpPr>
      <p:sp>
        <p:nvSpPr>
          <p:cNvPr id="2091" name="Shape 2091"/>
          <p:cNvSpPr txBox="1"/>
          <p:nvPr>
            <p:ph idx="4294967295" type="body"/>
          </p:nvPr>
        </p:nvSpPr>
        <p:spPr>
          <a:xfrm>
            <a:off x="836612" y="1524000"/>
            <a:ext cx="4739926" cy="2673350"/>
          </a:xfrm>
          <a:prstGeom prst="rect">
            <a:avLst/>
          </a:prstGeom>
          <a:noFill/>
          <a:ln>
            <a:noFill/>
          </a:ln>
        </p:spPr>
        <p:txBody>
          <a:bodyPr anchorCtr="0" anchor="t" bIns="0" lIns="0" rIns="0" tIns="0">
            <a:noAutofit/>
          </a:bodyPr>
          <a:lstStyle/>
          <a:p>
            <a:pPr indent="0" lvl="0" marL="0" marR="0" rtl="0" algn="l">
              <a:spcBef>
                <a:spcPts val="0"/>
              </a:spcBef>
              <a:spcAft>
                <a:spcPts val="0"/>
              </a:spcAft>
              <a:buClr>
                <a:srgbClr val="7F7F7F"/>
              </a:buClr>
              <a:buSzPct val="100000"/>
              <a:buFont typeface="Arial"/>
              <a:buChar char="​"/>
            </a:pPr>
            <a:r>
              <a:rPr b="0" i="0" lang="en-US" sz="2200" u="none" cap="none" strike="noStrike">
                <a:solidFill>
                  <a:schemeClr val="lt1"/>
                </a:solidFill>
                <a:latin typeface="Arial"/>
                <a:ea typeface="Arial"/>
                <a:cs typeface="Arial"/>
                <a:sym typeface="Arial"/>
              </a:rPr>
              <a:t>Access case history to know customer health and status</a:t>
            </a:r>
          </a:p>
          <a:p>
            <a:pPr indent="0" lvl="0" marL="0" marR="0" rtl="0" algn="l">
              <a:spcBef>
                <a:spcPts val="2500"/>
              </a:spcBef>
              <a:spcAft>
                <a:spcPts val="0"/>
              </a:spcAft>
              <a:buClr>
                <a:srgbClr val="7F7F7F"/>
              </a:buClr>
              <a:buSzPct val="100000"/>
              <a:buFont typeface="Arial"/>
              <a:buChar char="​"/>
            </a:pPr>
            <a:r>
              <a:rPr b="0" i="0" lang="en-US" sz="2200" u="none" cap="none" strike="noStrike">
                <a:solidFill>
                  <a:schemeClr val="lt1"/>
                </a:solidFill>
                <a:latin typeface="Arial"/>
                <a:ea typeface="Arial"/>
                <a:cs typeface="Arial"/>
                <a:sym typeface="Arial"/>
              </a:rPr>
              <a:t>Managers can view business health across sales and service </a:t>
            </a:r>
          </a:p>
          <a:p>
            <a:pPr indent="0" lvl="0" marL="0" marR="0" rtl="0" algn="l">
              <a:spcBef>
                <a:spcPts val="2500"/>
              </a:spcBef>
              <a:spcAft>
                <a:spcPts val="0"/>
              </a:spcAft>
              <a:buClr>
                <a:srgbClr val="7F7F7F"/>
              </a:buClr>
              <a:buSzPct val="100000"/>
              <a:buFont typeface="Arial"/>
              <a:buChar char="​"/>
            </a:pPr>
            <a:r>
              <a:rPr b="0" i="0" lang="en-US" sz="2200" u="none" cap="none" strike="noStrike">
                <a:solidFill>
                  <a:schemeClr val="lt1"/>
                </a:solidFill>
                <a:latin typeface="Arial"/>
                <a:ea typeface="Arial"/>
                <a:cs typeface="Arial"/>
                <a:sym typeface="Arial"/>
              </a:rPr>
              <a:t>Accelerate direct and partner sales with visibility into service records</a:t>
            </a:r>
          </a:p>
        </p:txBody>
      </p:sp>
      <p:grpSp>
        <p:nvGrpSpPr>
          <p:cNvPr id="2092" name="Shape 2092"/>
          <p:cNvGrpSpPr/>
          <p:nvPr/>
        </p:nvGrpSpPr>
        <p:grpSpPr>
          <a:xfrm>
            <a:off x="12278046" y="457199"/>
            <a:ext cx="3887986" cy="2438580"/>
            <a:chOff x="5927725" y="2057400"/>
            <a:chExt cx="5618401" cy="3523911"/>
          </a:xfrm>
        </p:grpSpPr>
        <p:grpSp>
          <p:nvGrpSpPr>
            <p:cNvPr id="2093" name="Shape 2093"/>
            <p:cNvGrpSpPr/>
            <p:nvPr/>
          </p:nvGrpSpPr>
          <p:grpSpPr>
            <a:xfrm>
              <a:off x="5927725" y="2057400"/>
              <a:ext cx="5618401" cy="3523911"/>
              <a:chOff x="5120273" y="2012740"/>
              <a:chExt cx="5618401" cy="3523911"/>
            </a:xfrm>
          </p:grpSpPr>
          <p:pic>
            <p:nvPicPr>
              <p:cNvPr descr="Screen Shot 2015-11-04 at 12.40.00 PM.png" id="2094" name="Shape 2094"/>
              <p:cNvPicPr preferRelativeResize="0"/>
              <p:nvPr/>
            </p:nvPicPr>
            <p:blipFill rotWithShape="1">
              <a:blip r:embed="rId3">
                <a:alphaModFix/>
              </a:blip>
              <a:srcRect b="0" l="0" r="0" t="0"/>
              <a:stretch/>
            </p:blipFill>
            <p:spPr>
              <a:xfrm>
                <a:off x="5179600" y="2012740"/>
                <a:ext cx="5559074" cy="3477727"/>
              </a:xfrm>
              <a:prstGeom prst="rect">
                <a:avLst/>
              </a:prstGeom>
              <a:noFill/>
              <a:ln>
                <a:noFill/>
              </a:ln>
            </p:spPr>
          </p:pic>
          <p:pic>
            <p:nvPicPr>
              <p:cNvPr descr="Screen Shot 2015-12-04 at 11.11.19 AM.png" id="2095" name="Shape 2095"/>
              <p:cNvPicPr preferRelativeResize="0"/>
              <p:nvPr/>
            </p:nvPicPr>
            <p:blipFill rotWithShape="1">
              <a:blip r:embed="rId4">
                <a:alphaModFix/>
              </a:blip>
              <a:srcRect b="0" l="0" r="0" t="0"/>
              <a:stretch/>
            </p:blipFill>
            <p:spPr>
              <a:xfrm>
                <a:off x="5386032" y="3208863"/>
                <a:ext cx="3515238" cy="1042504"/>
              </a:xfrm>
              <a:prstGeom prst="rect">
                <a:avLst/>
              </a:prstGeom>
              <a:noFill/>
              <a:ln>
                <a:noFill/>
              </a:ln>
            </p:spPr>
          </p:pic>
          <p:pic>
            <p:nvPicPr>
              <p:cNvPr descr="Screen Shot 2015-12-04 at 11.11.28 AM.png" id="2096" name="Shape 2096"/>
              <p:cNvPicPr preferRelativeResize="0"/>
              <p:nvPr/>
            </p:nvPicPr>
            <p:blipFill rotWithShape="1">
              <a:blip r:embed="rId5">
                <a:alphaModFix/>
              </a:blip>
              <a:srcRect b="60685" l="0" r="0" t="0"/>
              <a:stretch/>
            </p:blipFill>
            <p:spPr>
              <a:xfrm>
                <a:off x="5398730" y="4134496"/>
                <a:ext cx="3475294" cy="789753"/>
              </a:xfrm>
              <a:prstGeom prst="rect">
                <a:avLst/>
              </a:prstGeom>
              <a:noFill/>
              <a:ln>
                <a:noFill/>
              </a:ln>
            </p:spPr>
          </p:pic>
          <p:grpSp>
            <p:nvGrpSpPr>
              <p:cNvPr id="2097" name="Shape 2097"/>
              <p:cNvGrpSpPr/>
              <p:nvPr/>
            </p:nvGrpSpPr>
            <p:grpSpPr>
              <a:xfrm>
                <a:off x="8440632" y="2170173"/>
                <a:ext cx="1611374" cy="3239800"/>
                <a:chOff x="8440632" y="2170173"/>
                <a:chExt cx="1611374" cy="3239800"/>
              </a:xfrm>
            </p:grpSpPr>
            <p:pic>
              <p:nvPicPr>
                <p:cNvPr descr="Screen Shot 2015-11-10 at 2.21.27 PM.png" id="2098" name="Shape 2098"/>
                <p:cNvPicPr preferRelativeResize="0"/>
                <p:nvPr/>
              </p:nvPicPr>
              <p:blipFill rotWithShape="1">
                <a:blip r:embed="rId6">
                  <a:alphaModFix/>
                </a:blip>
                <a:srcRect b="13737" l="39880" r="28808" t="25314"/>
                <a:stretch/>
              </p:blipFill>
              <p:spPr>
                <a:xfrm>
                  <a:off x="8538335" y="3913076"/>
                  <a:ext cx="1447328" cy="1361512"/>
                </a:xfrm>
                <a:prstGeom prst="ellipse">
                  <a:avLst/>
                </a:prstGeom>
                <a:noFill/>
                <a:ln>
                  <a:noFill/>
                </a:ln>
              </p:spPr>
            </p:pic>
            <p:pic>
              <p:nvPicPr>
                <p:cNvPr id="2099" name="Shape 2099"/>
                <p:cNvPicPr preferRelativeResize="0"/>
                <p:nvPr/>
              </p:nvPicPr>
              <p:blipFill rotWithShape="1">
                <a:blip r:embed="rId7">
                  <a:alphaModFix/>
                </a:blip>
                <a:srcRect b="0" l="0" r="0" t="0"/>
                <a:stretch/>
              </p:blipFill>
              <p:spPr>
                <a:xfrm>
                  <a:off x="8461086" y="3830732"/>
                  <a:ext cx="1584330" cy="1579241"/>
                </a:xfrm>
                <a:prstGeom prst="rect">
                  <a:avLst/>
                </a:prstGeom>
                <a:noFill/>
                <a:ln>
                  <a:noFill/>
                </a:ln>
              </p:spPr>
            </p:pic>
            <p:pic>
              <p:nvPicPr>
                <p:cNvPr descr="Screen Shot 2015-11-04 at 12.40.00 PM.png" id="2100" name="Shape 2100"/>
                <p:cNvPicPr preferRelativeResize="0"/>
                <p:nvPr/>
              </p:nvPicPr>
              <p:blipFill rotWithShape="1">
                <a:blip r:embed="rId3">
                  <a:alphaModFix/>
                </a:blip>
                <a:srcRect b="49062" l="75680" r="5407" t="22357"/>
                <a:stretch/>
              </p:blipFill>
              <p:spPr>
                <a:xfrm>
                  <a:off x="8577532" y="2272530"/>
                  <a:ext cx="1447719" cy="1368721"/>
                </a:xfrm>
                <a:prstGeom prst="ellipse">
                  <a:avLst/>
                </a:prstGeom>
                <a:noFill/>
                <a:ln>
                  <a:noFill/>
                </a:ln>
              </p:spPr>
            </p:pic>
            <p:pic>
              <p:nvPicPr>
                <p:cNvPr id="2101" name="Shape 2101"/>
                <p:cNvPicPr preferRelativeResize="0"/>
                <p:nvPr/>
              </p:nvPicPr>
              <p:blipFill rotWithShape="1">
                <a:blip r:embed="rId7">
                  <a:alphaModFix/>
                </a:blip>
                <a:srcRect b="0" l="0" r="0" t="0"/>
                <a:stretch/>
              </p:blipFill>
              <p:spPr>
                <a:xfrm>
                  <a:off x="8440632" y="2170173"/>
                  <a:ext cx="1611374" cy="1605606"/>
                </a:xfrm>
                <a:prstGeom prst="rect">
                  <a:avLst/>
                </a:prstGeom>
                <a:noFill/>
                <a:ln>
                  <a:noFill/>
                </a:ln>
              </p:spPr>
            </p:pic>
          </p:grpSp>
          <p:pic>
            <p:nvPicPr>
              <p:cNvPr id="2102" name="Shape 2102"/>
              <p:cNvPicPr preferRelativeResize="0"/>
              <p:nvPr/>
            </p:nvPicPr>
            <p:blipFill rotWithShape="1">
              <a:blip r:embed="rId7">
                <a:alphaModFix/>
              </a:blip>
              <a:srcRect b="0" l="0" r="0" t="0"/>
              <a:stretch/>
            </p:blipFill>
            <p:spPr>
              <a:xfrm>
                <a:off x="5120273" y="3931917"/>
                <a:ext cx="1617463" cy="1604734"/>
              </a:xfrm>
              <a:prstGeom prst="rect">
                <a:avLst/>
              </a:prstGeom>
              <a:noFill/>
              <a:ln>
                <a:noFill/>
              </a:ln>
            </p:spPr>
          </p:pic>
        </p:grpSp>
        <p:pic>
          <p:nvPicPr>
            <p:cNvPr descr="Screen Shot 2015-11-10 at 8.40.54 AM.png" id="2103" name="Shape 2103"/>
            <p:cNvPicPr preferRelativeResize="0"/>
            <p:nvPr/>
          </p:nvPicPr>
          <p:blipFill rotWithShape="1">
            <a:blip r:embed="rId8">
              <a:alphaModFix/>
            </a:blip>
            <a:srcRect b="14650" l="22083" r="52234" t="21896"/>
            <a:stretch/>
          </p:blipFill>
          <p:spPr>
            <a:xfrm>
              <a:off x="6074600" y="4075635"/>
              <a:ext cx="1311284" cy="1314069"/>
            </a:xfrm>
            <a:prstGeom prst="ellipse">
              <a:avLst/>
            </a:prstGeom>
            <a:noFill/>
            <a:ln>
              <a:noFill/>
            </a:ln>
          </p:spPr>
        </p:pic>
        <p:pic>
          <p:nvPicPr>
            <p:cNvPr descr="Screen Shot 2015-11-10 at 8.40.54 AM.png" id="2104" name="Shape 2104"/>
            <p:cNvPicPr preferRelativeResize="0"/>
            <p:nvPr/>
          </p:nvPicPr>
          <p:blipFill rotWithShape="1">
            <a:blip r:embed="rId8">
              <a:alphaModFix/>
            </a:blip>
            <a:srcRect b="14650" l="22083" r="52234" t="21896"/>
            <a:stretch/>
          </p:blipFill>
          <p:spPr>
            <a:xfrm>
              <a:off x="6080812" y="4075635"/>
              <a:ext cx="1311284" cy="1314069"/>
            </a:xfrm>
            <a:prstGeom prst="ellipse">
              <a:avLst/>
            </a:prstGeom>
            <a:noFill/>
            <a:ln>
              <a:noFill/>
            </a:ln>
          </p:spPr>
        </p:pic>
        <p:pic>
          <p:nvPicPr>
            <p:cNvPr descr="Screen Shot 2015-11-10 at 8.40.54 AM.png" id="2105" name="Shape 2105"/>
            <p:cNvPicPr preferRelativeResize="0"/>
            <p:nvPr/>
          </p:nvPicPr>
          <p:blipFill rotWithShape="1">
            <a:blip r:embed="rId8">
              <a:alphaModFix/>
            </a:blip>
            <a:srcRect b="14650" l="22083" r="52234" t="21896"/>
            <a:stretch/>
          </p:blipFill>
          <p:spPr>
            <a:xfrm>
              <a:off x="6060307" y="4065382"/>
              <a:ext cx="1311284" cy="1314069"/>
            </a:xfrm>
            <a:prstGeom prst="ellipse">
              <a:avLst/>
            </a:prstGeom>
            <a:noFill/>
            <a:ln>
              <a:noFill/>
            </a:ln>
          </p:spPr>
        </p:pic>
      </p:grpSp>
      <p:grpSp>
        <p:nvGrpSpPr>
          <p:cNvPr id="2106" name="Shape 2106"/>
          <p:cNvGrpSpPr/>
          <p:nvPr/>
        </p:nvGrpSpPr>
        <p:grpSpPr>
          <a:xfrm>
            <a:off x="6113065" y="2021615"/>
            <a:ext cx="5099303" cy="3133344"/>
            <a:chOff x="5927725" y="2057400"/>
            <a:chExt cx="5618401" cy="3523911"/>
          </a:xfrm>
        </p:grpSpPr>
        <p:grpSp>
          <p:nvGrpSpPr>
            <p:cNvPr id="2107" name="Shape 2107"/>
            <p:cNvGrpSpPr/>
            <p:nvPr/>
          </p:nvGrpSpPr>
          <p:grpSpPr>
            <a:xfrm>
              <a:off x="5927725" y="2057400"/>
              <a:ext cx="5618401" cy="3523911"/>
              <a:chOff x="5120273" y="2012740"/>
              <a:chExt cx="5618401" cy="3523911"/>
            </a:xfrm>
          </p:grpSpPr>
          <p:pic>
            <p:nvPicPr>
              <p:cNvPr descr="Screen Shot 2015-11-04 at 12.40.00 PM.png" id="2108" name="Shape 2108"/>
              <p:cNvPicPr preferRelativeResize="0"/>
              <p:nvPr/>
            </p:nvPicPr>
            <p:blipFill rotWithShape="1">
              <a:blip r:embed="rId3">
                <a:alphaModFix/>
              </a:blip>
              <a:srcRect b="0" l="0" r="0" t="0"/>
              <a:stretch/>
            </p:blipFill>
            <p:spPr>
              <a:xfrm>
                <a:off x="5179600" y="2012740"/>
                <a:ext cx="5559074" cy="3477727"/>
              </a:xfrm>
              <a:prstGeom prst="rect">
                <a:avLst/>
              </a:prstGeom>
              <a:noFill/>
              <a:ln>
                <a:noFill/>
              </a:ln>
            </p:spPr>
          </p:pic>
          <p:pic>
            <p:nvPicPr>
              <p:cNvPr descr="Screen Shot 2015-12-04 at 11.11.19 AM.png" id="2109" name="Shape 2109"/>
              <p:cNvPicPr preferRelativeResize="0"/>
              <p:nvPr/>
            </p:nvPicPr>
            <p:blipFill rotWithShape="1">
              <a:blip r:embed="rId4">
                <a:alphaModFix/>
              </a:blip>
              <a:srcRect b="0" l="0" r="0" t="0"/>
              <a:stretch/>
            </p:blipFill>
            <p:spPr>
              <a:xfrm>
                <a:off x="5386032" y="3208863"/>
                <a:ext cx="3515238" cy="1042504"/>
              </a:xfrm>
              <a:prstGeom prst="rect">
                <a:avLst/>
              </a:prstGeom>
              <a:noFill/>
              <a:ln>
                <a:noFill/>
              </a:ln>
            </p:spPr>
          </p:pic>
          <p:pic>
            <p:nvPicPr>
              <p:cNvPr descr="Screen Shot 2015-12-04 at 11.11.28 AM.png" id="2110" name="Shape 2110"/>
              <p:cNvPicPr preferRelativeResize="0"/>
              <p:nvPr/>
            </p:nvPicPr>
            <p:blipFill rotWithShape="1">
              <a:blip r:embed="rId5">
                <a:alphaModFix/>
              </a:blip>
              <a:srcRect b="60685" l="0" r="0" t="0"/>
              <a:stretch/>
            </p:blipFill>
            <p:spPr>
              <a:xfrm>
                <a:off x="5398730" y="4134496"/>
                <a:ext cx="3475294" cy="789753"/>
              </a:xfrm>
              <a:prstGeom prst="rect">
                <a:avLst/>
              </a:prstGeom>
              <a:noFill/>
              <a:ln>
                <a:noFill/>
              </a:ln>
            </p:spPr>
          </p:pic>
          <p:grpSp>
            <p:nvGrpSpPr>
              <p:cNvPr id="2111" name="Shape 2111"/>
              <p:cNvGrpSpPr/>
              <p:nvPr/>
            </p:nvGrpSpPr>
            <p:grpSpPr>
              <a:xfrm>
                <a:off x="8440632" y="2170173"/>
                <a:ext cx="1611374" cy="3239800"/>
                <a:chOff x="8440632" y="2170173"/>
                <a:chExt cx="1611374" cy="3239800"/>
              </a:xfrm>
            </p:grpSpPr>
            <p:pic>
              <p:nvPicPr>
                <p:cNvPr descr="Screen Shot 2015-11-10 at 2.21.27 PM.png" id="2112" name="Shape 2112"/>
                <p:cNvPicPr preferRelativeResize="0"/>
                <p:nvPr/>
              </p:nvPicPr>
              <p:blipFill rotWithShape="1">
                <a:blip r:embed="rId6">
                  <a:alphaModFix/>
                </a:blip>
                <a:srcRect b="13737" l="39880" r="28808" t="25314"/>
                <a:stretch/>
              </p:blipFill>
              <p:spPr>
                <a:xfrm>
                  <a:off x="8538335" y="3913076"/>
                  <a:ext cx="1447328" cy="1361512"/>
                </a:xfrm>
                <a:prstGeom prst="ellipse">
                  <a:avLst/>
                </a:prstGeom>
                <a:noFill/>
                <a:ln>
                  <a:noFill/>
                </a:ln>
              </p:spPr>
            </p:pic>
            <p:pic>
              <p:nvPicPr>
                <p:cNvPr id="2113" name="Shape 2113"/>
                <p:cNvPicPr preferRelativeResize="0"/>
                <p:nvPr/>
              </p:nvPicPr>
              <p:blipFill rotWithShape="1">
                <a:blip r:embed="rId7">
                  <a:alphaModFix/>
                </a:blip>
                <a:srcRect b="0" l="0" r="0" t="0"/>
                <a:stretch/>
              </p:blipFill>
              <p:spPr>
                <a:xfrm>
                  <a:off x="8461086" y="3830732"/>
                  <a:ext cx="1584330" cy="1579241"/>
                </a:xfrm>
                <a:prstGeom prst="rect">
                  <a:avLst/>
                </a:prstGeom>
                <a:noFill/>
                <a:ln>
                  <a:noFill/>
                </a:ln>
              </p:spPr>
            </p:pic>
            <p:pic>
              <p:nvPicPr>
                <p:cNvPr descr="Screen Shot 2015-11-04 at 12.40.00 PM.png" id="2114" name="Shape 2114"/>
                <p:cNvPicPr preferRelativeResize="0"/>
                <p:nvPr/>
              </p:nvPicPr>
              <p:blipFill rotWithShape="1">
                <a:blip r:embed="rId3">
                  <a:alphaModFix/>
                </a:blip>
                <a:srcRect b="49062" l="75680" r="5407" t="22357"/>
                <a:stretch/>
              </p:blipFill>
              <p:spPr>
                <a:xfrm>
                  <a:off x="8577532" y="2272530"/>
                  <a:ext cx="1447719" cy="1368721"/>
                </a:xfrm>
                <a:prstGeom prst="ellipse">
                  <a:avLst/>
                </a:prstGeom>
                <a:noFill/>
                <a:ln>
                  <a:noFill/>
                </a:ln>
              </p:spPr>
            </p:pic>
            <p:pic>
              <p:nvPicPr>
                <p:cNvPr id="2115" name="Shape 2115"/>
                <p:cNvPicPr preferRelativeResize="0"/>
                <p:nvPr/>
              </p:nvPicPr>
              <p:blipFill rotWithShape="1">
                <a:blip r:embed="rId7">
                  <a:alphaModFix/>
                </a:blip>
                <a:srcRect b="0" l="0" r="0" t="0"/>
                <a:stretch/>
              </p:blipFill>
              <p:spPr>
                <a:xfrm>
                  <a:off x="8440632" y="2170173"/>
                  <a:ext cx="1611374" cy="1605606"/>
                </a:xfrm>
                <a:prstGeom prst="rect">
                  <a:avLst/>
                </a:prstGeom>
                <a:noFill/>
                <a:ln>
                  <a:noFill/>
                </a:ln>
              </p:spPr>
            </p:pic>
          </p:grpSp>
          <p:pic>
            <p:nvPicPr>
              <p:cNvPr id="2116" name="Shape 2116"/>
              <p:cNvPicPr preferRelativeResize="0"/>
              <p:nvPr/>
            </p:nvPicPr>
            <p:blipFill rotWithShape="1">
              <a:blip r:embed="rId7">
                <a:alphaModFix/>
              </a:blip>
              <a:srcRect b="0" l="0" r="0" t="0"/>
              <a:stretch/>
            </p:blipFill>
            <p:spPr>
              <a:xfrm>
                <a:off x="5120273" y="3931917"/>
                <a:ext cx="1617463" cy="1604734"/>
              </a:xfrm>
              <a:prstGeom prst="rect">
                <a:avLst/>
              </a:prstGeom>
              <a:noFill/>
              <a:ln>
                <a:noFill/>
              </a:ln>
            </p:spPr>
          </p:pic>
        </p:grpSp>
        <p:pic>
          <p:nvPicPr>
            <p:cNvPr descr="Screen Shot 2015-11-10 at 8.40.54 AM.png" id="2117" name="Shape 2117"/>
            <p:cNvPicPr preferRelativeResize="0"/>
            <p:nvPr/>
          </p:nvPicPr>
          <p:blipFill rotWithShape="1">
            <a:blip r:embed="rId8">
              <a:alphaModFix/>
            </a:blip>
            <a:srcRect b="14650" l="22083" r="52234" t="21896"/>
            <a:stretch/>
          </p:blipFill>
          <p:spPr>
            <a:xfrm>
              <a:off x="6074600" y="4075635"/>
              <a:ext cx="1311284" cy="1314069"/>
            </a:xfrm>
            <a:prstGeom prst="ellipse">
              <a:avLst/>
            </a:prstGeom>
            <a:noFill/>
            <a:ln>
              <a:noFill/>
            </a:ln>
          </p:spPr>
        </p:pic>
        <p:pic>
          <p:nvPicPr>
            <p:cNvPr descr="Screen Shot 2015-11-10 at 8.40.54 AM.png" id="2118" name="Shape 2118"/>
            <p:cNvPicPr preferRelativeResize="0"/>
            <p:nvPr/>
          </p:nvPicPr>
          <p:blipFill rotWithShape="1">
            <a:blip r:embed="rId8">
              <a:alphaModFix/>
            </a:blip>
            <a:srcRect b="14650" l="22083" r="52234" t="21896"/>
            <a:stretch/>
          </p:blipFill>
          <p:spPr>
            <a:xfrm>
              <a:off x="6080812" y="4075635"/>
              <a:ext cx="1311284" cy="1314069"/>
            </a:xfrm>
            <a:prstGeom prst="ellipse">
              <a:avLst/>
            </a:prstGeom>
            <a:noFill/>
            <a:ln>
              <a:noFill/>
            </a:ln>
          </p:spPr>
        </p:pic>
        <p:pic>
          <p:nvPicPr>
            <p:cNvPr descr="Screen Shot 2015-11-10 at 8.40.54 AM.png" id="2119" name="Shape 2119"/>
            <p:cNvPicPr preferRelativeResize="0"/>
            <p:nvPr/>
          </p:nvPicPr>
          <p:blipFill rotWithShape="1">
            <a:blip r:embed="rId8">
              <a:alphaModFix/>
            </a:blip>
            <a:srcRect b="14650" l="22083" r="52234" t="21896"/>
            <a:stretch/>
          </p:blipFill>
          <p:spPr>
            <a:xfrm>
              <a:off x="6060307" y="4065382"/>
              <a:ext cx="1311284" cy="1314069"/>
            </a:xfrm>
            <a:prstGeom prst="ellipse">
              <a:avLst/>
            </a:prstGeom>
            <a:noFill/>
            <a:ln>
              <a:noFill/>
            </a:ln>
          </p:spPr>
        </p:pic>
      </p:grpSp>
      <p:pic>
        <p:nvPicPr>
          <p:cNvPr id="2120" name="Shape 2120"/>
          <p:cNvPicPr preferRelativeResize="0"/>
          <p:nvPr/>
        </p:nvPicPr>
        <p:blipFill rotWithShape="1">
          <a:blip r:embed="rId9">
            <a:alphaModFix/>
          </a:blip>
          <a:srcRect b="0" l="428" r="427" t="0"/>
          <a:stretch/>
        </p:blipFill>
        <p:spPr>
          <a:xfrm>
            <a:off x="5954569" y="1802158"/>
            <a:ext cx="5473842" cy="4293841"/>
          </a:xfrm>
          <a:prstGeom prst="rect">
            <a:avLst/>
          </a:prstGeom>
          <a:noFill/>
          <a:ln>
            <a:noFill/>
          </a:ln>
          <a:effectLst>
            <a:outerShdw blurRad="381000" rotWithShape="0" dist="12700">
              <a:srgbClr val="000000">
                <a:alpha val="49803"/>
              </a:srgbClr>
            </a:outerShdw>
          </a:effectLst>
        </p:spPr>
      </p:pic>
      <p:sp>
        <p:nvSpPr>
          <p:cNvPr id="2121" name="Shape 2121"/>
          <p:cNvSpPr txBox="1"/>
          <p:nvPr/>
        </p:nvSpPr>
        <p:spPr>
          <a:xfrm>
            <a:off x="571500" y="63500"/>
            <a:ext cx="11045951" cy="990119"/>
          </a:xfrm>
          <a:prstGeom prst="rect">
            <a:avLst/>
          </a:prstGeom>
          <a:noFill/>
          <a:ln>
            <a:noFill/>
          </a:ln>
        </p:spPr>
        <p:txBody>
          <a:bodyPr anchorCtr="0" anchor="b" bIns="45700" lIns="91425" rIns="91425" tIns="45700">
            <a:noAutofit/>
          </a:bodyPr>
          <a:lstStyle/>
          <a:p>
            <a:pPr indent="0" lvl="0" marL="0" marR="0" rtl="0" algn="l">
              <a:lnSpc>
                <a:spcPct val="95000"/>
              </a:lnSpc>
              <a:spcBef>
                <a:spcPts val="0"/>
              </a:spcBef>
              <a:spcAft>
                <a:spcPts val="0"/>
              </a:spcAft>
              <a:buSzPct val="25000"/>
              <a:buNone/>
            </a:pPr>
            <a:r>
              <a:rPr lang="en-US" sz="3200">
                <a:solidFill>
                  <a:schemeClr val="lt1"/>
                </a:solidFill>
                <a:latin typeface="Arial"/>
                <a:ea typeface="Arial"/>
                <a:cs typeface="Arial"/>
                <a:sym typeface="Arial"/>
              </a:rPr>
              <a:t>Market &amp; Sell Better with Complete Customer View and Service Data</a:t>
            </a:r>
          </a:p>
        </p:txBody>
      </p:sp>
      <p:pic>
        <p:nvPicPr>
          <p:cNvPr id="2122" name="Shape 2122"/>
          <p:cNvPicPr preferRelativeResize="0"/>
          <p:nvPr/>
        </p:nvPicPr>
        <p:blipFill rotWithShape="1">
          <a:blip r:embed="rId10">
            <a:alphaModFix/>
          </a:blip>
          <a:srcRect b="0" l="0" r="0" t="0"/>
          <a:stretch/>
        </p:blipFill>
        <p:spPr>
          <a:xfrm>
            <a:off x="4263360" y="4801237"/>
            <a:ext cx="1221450" cy="1942541"/>
          </a:xfrm>
          <a:prstGeom prst="rect">
            <a:avLst/>
          </a:prstGeom>
          <a:noFill/>
          <a:ln>
            <a:noFill/>
          </a:ln>
        </p:spPr>
      </p:pic>
      <p:grpSp>
        <p:nvGrpSpPr>
          <p:cNvPr id="2123" name="Shape 2123"/>
          <p:cNvGrpSpPr/>
          <p:nvPr/>
        </p:nvGrpSpPr>
        <p:grpSpPr>
          <a:xfrm flipH="1">
            <a:off x="303211" y="5886925"/>
            <a:ext cx="1175647" cy="539272"/>
            <a:chOff x="0" y="-2"/>
            <a:chExt cx="2351905" cy="1078822"/>
          </a:xfrm>
        </p:grpSpPr>
        <p:grpSp>
          <p:nvGrpSpPr>
            <p:cNvPr id="2124" name="Shape 2124"/>
            <p:cNvGrpSpPr/>
            <p:nvPr/>
          </p:nvGrpSpPr>
          <p:grpSpPr>
            <a:xfrm>
              <a:off x="307516" y="-2"/>
              <a:ext cx="1888787" cy="923824"/>
              <a:chOff x="0" y="0"/>
              <a:chExt cx="1888786" cy="923822"/>
            </a:xfrm>
          </p:grpSpPr>
          <p:sp>
            <p:nvSpPr>
              <p:cNvPr id="2125" name="Shape 2125"/>
              <p:cNvSpPr/>
              <p:nvPr/>
            </p:nvSpPr>
            <p:spPr>
              <a:xfrm>
                <a:off x="0" y="80680"/>
                <a:ext cx="1888786" cy="843140"/>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53585F"/>
              </a:solidFill>
              <a:ln>
                <a:noFill/>
              </a:ln>
            </p:spPr>
            <p:txBody>
              <a:bodyPr anchorCtr="0" anchor="ctr" bIns="35700" lIns="35700" rIns="35700" tIns="35700">
                <a:noAutofit/>
              </a:bodyPr>
              <a:lstStyle/>
              <a:p>
                <a:pPr indent="0" lvl="0" marL="0" marR="0" rtl="0" algn="l">
                  <a:spcBef>
                    <a:spcPts val="0"/>
                  </a:spcBef>
                  <a:buNone/>
                </a:pPr>
                <a:r>
                  <a:t/>
                </a:r>
                <a:endParaRPr sz="1300">
                  <a:solidFill>
                    <a:schemeClr val="dk1"/>
                  </a:solidFill>
                  <a:latin typeface="Arial"/>
                  <a:ea typeface="Arial"/>
                  <a:cs typeface="Arial"/>
                  <a:sym typeface="Arial"/>
                </a:endParaRPr>
              </a:p>
            </p:txBody>
          </p:sp>
          <p:sp>
            <p:nvSpPr>
              <p:cNvPr id="2126" name="Shape 2126"/>
              <p:cNvSpPr/>
              <p:nvPr/>
            </p:nvSpPr>
            <p:spPr>
              <a:xfrm>
                <a:off x="48823" y="0"/>
                <a:ext cx="1795390" cy="722674"/>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a:noFill/>
              </a:ln>
            </p:spPr>
            <p:txBody>
              <a:bodyPr anchorCtr="0" anchor="ctr" bIns="35700" lIns="35700" rIns="35700" tIns="3570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grpSp>
        <p:grpSp>
          <p:nvGrpSpPr>
            <p:cNvPr id="2127" name="Shape 2127"/>
            <p:cNvGrpSpPr/>
            <p:nvPr/>
          </p:nvGrpSpPr>
          <p:grpSpPr>
            <a:xfrm>
              <a:off x="1525911" y="674817"/>
              <a:ext cx="825993" cy="404003"/>
              <a:chOff x="0" y="0"/>
              <a:chExt cx="825992" cy="404001"/>
            </a:xfrm>
          </p:grpSpPr>
          <p:sp>
            <p:nvSpPr>
              <p:cNvPr id="2128" name="Shape 2128"/>
              <p:cNvSpPr/>
              <p:nvPr/>
            </p:nvSpPr>
            <p:spPr>
              <a:xfrm>
                <a:off x="0" y="35282"/>
                <a:ext cx="825992" cy="368717"/>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35700" lIns="35700" rIns="35700" tIns="35700">
                <a:noAutofit/>
              </a:bodyPr>
              <a:lstStyle/>
              <a:p>
                <a:pPr indent="0" lvl="0" marL="0" marR="0" rtl="0" algn="l">
                  <a:spcBef>
                    <a:spcPts val="0"/>
                  </a:spcBef>
                  <a:buNone/>
                </a:pPr>
                <a:r>
                  <a:t/>
                </a:r>
                <a:endParaRPr sz="1300">
                  <a:solidFill>
                    <a:schemeClr val="dk1"/>
                  </a:solidFill>
                  <a:latin typeface="Arial"/>
                  <a:ea typeface="Arial"/>
                  <a:cs typeface="Arial"/>
                  <a:sym typeface="Arial"/>
                </a:endParaRPr>
              </a:p>
            </p:txBody>
          </p:sp>
          <p:sp>
            <p:nvSpPr>
              <p:cNvPr id="2129" name="Shape 2129"/>
              <p:cNvSpPr/>
              <p:nvPr/>
            </p:nvSpPr>
            <p:spPr>
              <a:xfrm>
                <a:off x="21350" y="0"/>
                <a:ext cx="785149" cy="316035"/>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35700" lIns="35700" rIns="35700" tIns="3570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grpSp>
        <p:grpSp>
          <p:nvGrpSpPr>
            <p:cNvPr id="2130" name="Shape 2130"/>
            <p:cNvGrpSpPr/>
            <p:nvPr/>
          </p:nvGrpSpPr>
          <p:grpSpPr>
            <a:xfrm>
              <a:off x="0" y="762004"/>
              <a:ext cx="647740" cy="316815"/>
              <a:chOff x="0" y="0"/>
              <a:chExt cx="647738" cy="316815"/>
            </a:xfrm>
          </p:grpSpPr>
          <p:sp>
            <p:nvSpPr>
              <p:cNvPr id="2131" name="Shape 2131"/>
              <p:cNvSpPr/>
              <p:nvPr/>
            </p:nvSpPr>
            <p:spPr>
              <a:xfrm>
                <a:off x="0" y="27667"/>
                <a:ext cx="647738" cy="289147"/>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35700" lIns="35700" rIns="35700" tIns="35700">
                <a:noAutofit/>
              </a:bodyPr>
              <a:lstStyle/>
              <a:p>
                <a:pPr indent="0" lvl="0" marL="0" marR="0" rtl="0" algn="l">
                  <a:spcBef>
                    <a:spcPts val="0"/>
                  </a:spcBef>
                  <a:buNone/>
                </a:pPr>
                <a:r>
                  <a:t/>
                </a:r>
                <a:endParaRPr sz="1300">
                  <a:solidFill>
                    <a:schemeClr val="dk1"/>
                  </a:solidFill>
                  <a:latin typeface="Arial"/>
                  <a:ea typeface="Arial"/>
                  <a:cs typeface="Arial"/>
                  <a:sym typeface="Arial"/>
                </a:endParaRPr>
              </a:p>
            </p:txBody>
          </p:sp>
          <p:sp>
            <p:nvSpPr>
              <p:cNvPr id="2132" name="Shape 2132"/>
              <p:cNvSpPr/>
              <p:nvPr/>
            </p:nvSpPr>
            <p:spPr>
              <a:xfrm>
                <a:off x="16742" y="0"/>
                <a:ext cx="615710" cy="247833"/>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35700" lIns="35700" rIns="35700" tIns="3570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grpSp>
      </p:gr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6" name="Shape 2136"/>
        <p:cNvGrpSpPr/>
        <p:nvPr/>
      </p:nvGrpSpPr>
      <p:grpSpPr>
        <a:xfrm>
          <a:off x="0" y="0"/>
          <a:ext cx="0" cy="0"/>
          <a:chOff x="0" y="0"/>
          <a:chExt cx="0" cy="0"/>
        </a:xfrm>
      </p:grpSpPr>
      <p:pic>
        <p:nvPicPr>
          <p:cNvPr descr="Screen Shot 2015-11-30 at 11.19.28 AM.png" id="2137" name="Shape 2137"/>
          <p:cNvPicPr preferRelativeResize="0"/>
          <p:nvPr/>
        </p:nvPicPr>
        <p:blipFill rotWithShape="1">
          <a:blip r:embed="rId3">
            <a:alphaModFix/>
          </a:blip>
          <a:srcRect b="4660" l="0" r="0" t="0"/>
          <a:stretch/>
        </p:blipFill>
        <p:spPr>
          <a:xfrm>
            <a:off x="5582144" y="1876838"/>
            <a:ext cx="5798356" cy="3457162"/>
          </a:xfrm>
          <a:prstGeom prst="rect">
            <a:avLst/>
          </a:prstGeom>
          <a:noFill/>
          <a:ln>
            <a:noFill/>
          </a:ln>
        </p:spPr>
      </p:pic>
      <p:pic>
        <p:nvPicPr>
          <p:cNvPr descr="Screen Shot 2015-11-30 at 11.19.28 AM.png" id="2138" name="Shape 2138"/>
          <p:cNvPicPr preferRelativeResize="0"/>
          <p:nvPr/>
        </p:nvPicPr>
        <p:blipFill rotWithShape="1">
          <a:blip r:embed="rId3">
            <a:alphaModFix/>
          </a:blip>
          <a:srcRect b="29134" l="0" r="89188" t="53828"/>
          <a:stretch/>
        </p:blipFill>
        <p:spPr>
          <a:xfrm>
            <a:off x="5556862" y="3606751"/>
            <a:ext cx="1102842" cy="1086804"/>
          </a:xfrm>
          <a:prstGeom prst="ellipse">
            <a:avLst/>
          </a:prstGeom>
          <a:noFill/>
          <a:ln>
            <a:noFill/>
          </a:ln>
        </p:spPr>
      </p:pic>
      <p:pic>
        <p:nvPicPr>
          <p:cNvPr descr="Screen Shot 2015-11-30 at 11.19.28 AM.png" id="2139" name="Shape 2139"/>
          <p:cNvPicPr preferRelativeResize="0"/>
          <p:nvPr/>
        </p:nvPicPr>
        <p:blipFill rotWithShape="1">
          <a:blip r:embed="rId3">
            <a:alphaModFix/>
          </a:blip>
          <a:srcRect b="43949" l="33275" r="49270" t="30864"/>
          <a:stretch/>
        </p:blipFill>
        <p:spPr>
          <a:xfrm>
            <a:off x="7349157" y="3284303"/>
            <a:ext cx="1269240" cy="1145388"/>
          </a:xfrm>
          <a:prstGeom prst="ellipse">
            <a:avLst/>
          </a:prstGeom>
          <a:noFill/>
          <a:ln>
            <a:noFill/>
          </a:ln>
        </p:spPr>
      </p:pic>
      <p:pic>
        <p:nvPicPr>
          <p:cNvPr descr="Screen Shot 2015-12-04 at 11.30.55 AM.png" id="2140" name="Shape 2140"/>
          <p:cNvPicPr preferRelativeResize="0"/>
          <p:nvPr/>
        </p:nvPicPr>
        <p:blipFill rotWithShape="1">
          <a:blip r:embed="rId4">
            <a:alphaModFix/>
          </a:blip>
          <a:srcRect b="10455" l="0" r="23935" t="15053"/>
          <a:stretch/>
        </p:blipFill>
        <p:spPr>
          <a:xfrm>
            <a:off x="8219034" y="2167909"/>
            <a:ext cx="1268642" cy="1232174"/>
          </a:xfrm>
          <a:prstGeom prst="ellipse">
            <a:avLst/>
          </a:prstGeom>
          <a:noFill/>
          <a:ln>
            <a:noFill/>
          </a:ln>
        </p:spPr>
      </p:pic>
      <p:sp>
        <p:nvSpPr>
          <p:cNvPr id="2141" name="Shape 2141"/>
          <p:cNvSpPr txBox="1"/>
          <p:nvPr/>
        </p:nvSpPr>
        <p:spPr>
          <a:xfrm>
            <a:off x="862358" y="1600200"/>
            <a:ext cx="4546253" cy="3115425"/>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7F7F7F"/>
              </a:buClr>
              <a:buSzPct val="25000"/>
              <a:buFont typeface="Arial"/>
              <a:buNone/>
            </a:pPr>
            <a:r>
              <a:rPr lang="en-US" sz="2200">
                <a:solidFill>
                  <a:schemeClr val="lt1"/>
                </a:solidFill>
                <a:latin typeface="Arial"/>
                <a:ea typeface="Arial"/>
                <a:cs typeface="Arial"/>
                <a:sym typeface="Arial"/>
              </a:rPr>
              <a:t>Identify VIP accounts</a:t>
            </a:r>
          </a:p>
          <a:p>
            <a:pPr indent="0" lvl="0" marL="0" marR="0" rtl="0" algn="l">
              <a:spcBef>
                <a:spcPts val="2500"/>
              </a:spcBef>
              <a:spcAft>
                <a:spcPts val="0"/>
              </a:spcAft>
              <a:buClr>
                <a:srgbClr val="7F7F7F"/>
              </a:buClr>
              <a:buSzPct val="25000"/>
              <a:buFont typeface="Arial"/>
              <a:buNone/>
            </a:pPr>
            <a:r>
              <a:rPr lang="en-US" sz="2200">
                <a:solidFill>
                  <a:schemeClr val="lt1"/>
                </a:solidFill>
                <a:latin typeface="Arial"/>
                <a:ea typeface="Arial"/>
                <a:cs typeface="Arial"/>
                <a:sym typeface="Arial"/>
              </a:rPr>
              <a:t>Trigger proactive service alerts</a:t>
            </a:r>
          </a:p>
          <a:p>
            <a:pPr indent="0" lvl="0" marL="0" marR="0" rtl="0" algn="l">
              <a:spcBef>
                <a:spcPts val="2500"/>
              </a:spcBef>
              <a:spcAft>
                <a:spcPts val="0"/>
              </a:spcAft>
              <a:buClr>
                <a:srgbClr val="7F7F7F"/>
              </a:buClr>
              <a:buSzPct val="25000"/>
              <a:buFont typeface="Arial"/>
              <a:buNone/>
            </a:pPr>
            <a:r>
              <a:rPr lang="en-US" sz="2200">
                <a:solidFill>
                  <a:schemeClr val="lt1"/>
                </a:solidFill>
                <a:latin typeface="Arial"/>
                <a:ea typeface="Arial"/>
                <a:cs typeface="Arial"/>
                <a:sym typeface="Arial"/>
              </a:rPr>
              <a:t>Upsell/cross sell directly in the agent console</a:t>
            </a:r>
          </a:p>
          <a:p>
            <a:pPr indent="0" lvl="0" marL="0" marR="0" rtl="0" algn="l">
              <a:spcBef>
                <a:spcPts val="4901"/>
              </a:spcBef>
              <a:spcAft>
                <a:spcPts val="0"/>
              </a:spcAft>
              <a:buClr>
                <a:srgbClr val="7F7F7F"/>
              </a:buClr>
              <a:buFont typeface="Arial"/>
              <a:buNone/>
            </a:pPr>
            <a:r>
              <a:t/>
            </a:r>
            <a:endParaRPr sz="2200">
              <a:solidFill>
                <a:schemeClr val="lt1"/>
              </a:solidFill>
              <a:latin typeface="Arial"/>
              <a:ea typeface="Arial"/>
              <a:cs typeface="Arial"/>
              <a:sym typeface="Arial"/>
            </a:endParaRPr>
          </a:p>
          <a:p>
            <a:pPr indent="0" lvl="0" marL="0" marR="0" rtl="0" algn="l">
              <a:spcBef>
                <a:spcPts val="2801"/>
              </a:spcBef>
              <a:spcAft>
                <a:spcPts val="0"/>
              </a:spcAft>
              <a:buClr>
                <a:srgbClr val="7F7F7F"/>
              </a:buClr>
              <a:buFont typeface="Arial"/>
              <a:buNone/>
            </a:pPr>
            <a:r>
              <a:t/>
            </a:r>
            <a:endParaRPr sz="2200">
              <a:solidFill>
                <a:schemeClr val="lt1"/>
              </a:solidFill>
              <a:latin typeface="Arial"/>
              <a:ea typeface="Arial"/>
              <a:cs typeface="Arial"/>
              <a:sym typeface="Arial"/>
            </a:endParaRPr>
          </a:p>
        </p:txBody>
      </p:sp>
      <p:pic>
        <p:nvPicPr>
          <p:cNvPr id="2142" name="Shape 2142"/>
          <p:cNvPicPr preferRelativeResize="0"/>
          <p:nvPr/>
        </p:nvPicPr>
        <p:blipFill rotWithShape="1">
          <a:blip r:embed="rId5">
            <a:alphaModFix/>
          </a:blip>
          <a:srcRect b="0" l="0" r="0" t="0"/>
          <a:stretch/>
        </p:blipFill>
        <p:spPr>
          <a:xfrm>
            <a:off x="8065297" y="2049348"/>
            <a:ext cx="1588096" cy="1601109"/>
          </a:xfrm>
          <a:prstGeom prst="rect">
            <a:avLst/>
          </a:prstGeom>
          <a:noFill/>
          <a:ln>
            <a:noFill/>
          </a:ln>
        </p:spPr>
      </p:pic>
      <p:pic>
        <p:nvPicPr>
          <p:cNvPr id="2143" name="Shape 2143"/>
          <p:cNvPicPr preferRelativeResize="0"/>
          <p:nvPr/>
        </p:nvPicPr>
        <p:blipFill rotWithShape="1">
          <a:blip r:embed="rId5">
            <a:alphaModFix/>
          </a:blip>
          <a:srcRect b="0" l="0" r="0" t="0"/>
          <a:stretch/>
        </p:blipFill>
        <p:spPr>
          <a:xfrm>
            <a:off x="7229035" y="3137908"/>
            <a:ext cx="1643393" cy="1565456"/>
          </a:xfrm>
          <a:prstGeom prst="rect">
            <a:avLst/>
          </a:prstGeom>
          <a:noFill/>
          <a:ln>
            <a:noFill/>
          </a:ln>
        </p:spPr>
      </p:pic>
      <p:pic>
        <p:nvPicPr>
          <p:cNvPr id="2144" name="Shape 2144"/>
          <p:cNvPicPr preferRelativeResize="0"/>
          <p:nvPr/>
        </p:nvPicPr>
        <p:blipFill rotWithShape="1">
          <a:blip r:embed="rId5">
            <a:alphaModFix/>
          </a:blip>
          <a:srcRect b="0" l="0" r="0" t="0"/>
          <a:stretch/>
        </p:blipFill>
        <p:spPr>
          <a:xfrm>
            <a:off x="5458494" y="3551716"/>
            <a:ext cx="1403295" cy="1414798"/>
          </a:xfrm>
          <a:prstGeom prst="rect">
            <a:avLst/>
          </a:prstGeom>
          <a:noFill/>
          <a:ln>
            <a:noFill/>
          </a:ln>
        </p:spPr>
      </p:pic>
      <p:pic>
        <p:nvPicPr>
          <p:cNvPr id="2145" name="Shape 2145"/>
          <p:cNvPicPr preferRelativeResize="0"/>
          <p:nvPr/>
        </p:nvPicPr>
        <p:blipFill rotWithShape="1">
          <a:blip r:embed="rId6">
            <a:alphaModFix/>
          </a:blip>
          <a:srcRect b="0" l="428" r="427" t="0"/>
          <a:stretch/>
        </p:blipFill>
        <p:spPr>
          <a:xfrm>
            <a:off x="5353573" y="1643780"/>
            <a:ext cx="6273787" cy="4572000"/>
          </a:xfrm>
          <a:prstGeom prst="rect">
            <a:avLst/>
          </a:prstGeom>
          <a:noFill/>
          <a:ln>
            <a:noFill/>
          </a:ln>
          <a:effectLst>
            <a:outerShdw blurRad="381000" rotWithShape="0" dist="12700">
              <a:srgbClr val="000000">
                <a:alpha val="49803"/>
              </a:srgbClr>
            </a:outerShdw>
          </a:effectLst>
        </p:spPr>
      </p:pic>
      <p:sp>
        <p:nvSpPr>
          <p:cNvPr id="2146" name="Shape 2146"/>
          <p:cNvSpPr txBox="1"/>
          <p:nvPr/>
        </p:nvSpPr>
        <p:spPr>
          <a:xfrm>
            <a:off x="571500" y="63500"/>
            <a:ext cx="11045951" cy="990119"/>
          </a:xfrm>
          <a:prstGeom prst="rect">
            <a:avLst/>
          </a:prstGeom>
          <a:noFill/>
          <a:ln>
            <a:noFill/>
          </a:ln>
        </p:spPr>
        <p:txBody>
          <a:bodyPr anchorCtr="0" anchor="b" bIns="45700" lIns="91425" rIns="91425" tIns="45700">
            <a:noAutofit/>
          </a:bodyPr>
          <a:lstStyle/>
          <a:p>
            <a:pPr indent="0" lvl="0" marL="0" marR="0" rtl="0" algn="l">
              <a:lnSpc>
                <a:spcPct val="95000"/>
              </a:lnSpc>
              <a:spcBef>
                <a:spcPts val="0"/>
              </a:spcBef>
              <a:spcAft>
                <a:spcPts val="0"/>
              </a:spcAft>
              <a:buSzPct val="25000"/>
              <a:buNone/>
            </a:pPr>
            <a:r>
              <a:rPr lang="en-US" sz="3200">
                <a:solidFill>
                  <a:schemeClr val="lt1"/>
                </a:solidFill>
                <a:latin typeface="Arial"/>
                <a:ea typeface="Arial"/>
                <a:cs typeface="Arial"/>
                <a:sym typeface="Arial"/>
              </a:rPr>
              <a:t>Service Smarter with Sales &amp; Marketing Data</a:t>
            </a:r>
          </a:p>
          <a:p>
            <a:pPr indent="0" lvl="0" marL="0" marR="0" rtl="0" algn="l">
              <a:lnSpc>
                <a:spcPct val="95000"/>
              </a:lnSpc>
              <a:spcBef>
                <a:spcPts val="0"/>
              </a:spcBef>
              <a:spcAft>
                <a:spcPts val="0"/>
              </a:spcAft>
              <a:buSzPct val="25000"/>
              <a:buNone/>
            </a:pPr>
            <a:r>
              <a:rPr lang="en-US" sz="2400">
                <a:solidFill>
                  <a:schemeClr val="lt1"/>
                </a:solidFill>
                <a:latin typeface="Arial"/>
                <a:ea typeface="Arial"/>
                <a:cs typeface="Arial"/>
                <a:sym typeface="Arial"/>
              </a:rPr>
              <a:t>And IOT is knocking doors already !</a:t>
            </a:r>
          </a:p>
        </p:txBody>
      </p:sp>
      <p:pic>
        <p:nvPicPr>
          <p:cNvPr id="2147" name="Shape 2147"/>
          <p:cNvPicPr preferRelativeResize="0"/>
          <p:nvPr/>
        </p:nvPicPr>
        <p:blipFill rotWithShape="1">
          <a:blip r:embed="rId7">
            <a:alphaModFix/>
          </a:blip>
          <a:srcRect b="0" l="0" r="0" t="0"/>
          <a:stretch/>
        </p:blipFill>
        <p:spPr>
          <a:xfrm>
            <a:off x="836612" y="4681196"/>
            <a:ext cx="1315634" cy="1872003"/>
          </a:xfrm>
          <a:prstGeom prst="rect">
            <a:avLst/>
          </a:prstGeom>
          <a:noFill/>
          <a:ln>
            <a:noFill/>
          </a:ln>
        </p:spPr>
      </p:pic>
      <p:grpSp>
        <p:nvGrpSpPr>
          <p:cNvPr id="2148" name="Shape 2148"/>
          <p:cNvGrpSpPr/>
          <p:nvPr/>
        </p:nvGrpSpPr>
        <p:grpSpPr>
          <a:xfrm flipH="1">
            <a:off x="7043387" y="6055799"/>
            <a:ext cx="1175647" cy="539272"/>
            <a:chOff x="0" y="-2"/>
            <a:chExt cx="2351905" cy="1078822"/>
          </a:xfrm>
        </p:grpSpPr>
        <p:grpSp>
          <p:nvGrpSpPr>
            <p:cNvPr id="2149" name="Shape 2149"/>
            <p:cNvGrpSpPr/>
            <p:nvPr/>
          </p:nvGrpSpPr>
          <p:grpSpPr>
            <a:xfrm>
              <a:off x="307516" y="-2"/>
              <a:ext cx="1888787" cy="923824"/>
              <a:chOff x="0" y="0"/>
              <a:chExt cx="1888786" cy="923822"/>
            </a:xfrm>
          </p:grpSpPr>
          <p:sp>
            <p:nvSpPr>
              <p:cNvPr id="2150" name="Shape 2150"/>
              <p:cNvSpPr/>
              <p:nvPr/>
            </p:nvSpPr>
            <p:spPr>
              <a:xfrm>
                <a:off x="0" y="80680"/>
                <a:ext cx="1888786" cy="843140"/>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53585F"/>
              </a:solidFill>
              <a:ln>
                <a:noFill/>
              </a:ln>
            </p:spPr>
            <p:txBody>
              <a:bodyPr anchorCtr="0" anchor="ctr" bIns="35700" lIns="35700" rIns="35700" tIns="35700">
                <a:noAutofit/>
              </a:bodyPr>
              <a:lstStyle/>
              <a:p>
                <a:pPr indent="0" lvl="0" marL="0" marR="0" rtl="0" algn="l">
                  <a:spcBef>
                    <a:spcPts val="0"/>
                  </a:spcBef>
                  <a:buNone/>
                </a:pPr>
                <a:r>
                  <a:t/>
                </a:r>
                <a:endParaRPr sz="1300">
                  <a:solidFill>
                    <a:schemeClr val="dk1"/>
                  </a:solidFill>
                  <a:latin typeface="Arial"/>
                  <a:ea typeface="Arial"/>
                  <a:cs typeface="Arial"/>
                  <a:sym typeface="Arial"/>
                </a:endParaRPr>
              </a:p>
            </p:txBody>
          </p:sp>
          <p:sp>
            <p:nvSpPr>
              <p:cNvPr id="2151" name="Shape 2151"/>
              <p:cNvSpPr/>
              <p:nvPr/>
            </p:nvSpPr>
            <p:spPr>
              <a:xfrm>
                <a:off x="48823" y="0"/>
                <a:ext cx="1795390" cy="722674"/>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a:noFill/>
              </a:ln>
            </p:spPr>
            <p:txBody>
              <a:bodyPr anchorCtr="0" anchor="ctr" bIns="35700" lIns="35700" rIns="35700" tIns="3570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grpSp>
        <p:grpSp>
          <p:nvGrpSpPr>
            <p:cNvPr id="2152" name="Shape 2152"/>
            <p:cNvGrpSpPr/>
            <p:nvPr/>
          </p:nvGrpSpPr>
          <p:grpSpPr>
            <a:xfrm>
              <a:off x="1525911" y="674817"/>
              <a:ext cx="825993" cy="404003"/>
              <a:chOff x="0" y="0"/>
              <a:chExt cx="825992" cy="404001"/>
            </a:xfrm>
          </p:grpSpPr>
          <p:sp>
            <p:nvSpPr>
              <p:cNvPr id="2153" name="Shape 2153"/>
              <p:cNvSpPr/>
              <p:nvPr/>
            </p:nvSpPr>
            <p:spPr>
              <a:xfrm>
                <a:off x="0" y="35282"/>
                <a:ext cx="825992" cy="368717"/>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35700" lIns="35700" rIns="35700" tIns="35700">
                <a:noAutofit/>
              </a:bodyPr>
              <a:lstStyle/>
              <a:p>
                <a:pPr indent="0" lvl="0" marL="0" marR="0" rtl="0" algn="l">
                  <a:spcBef>
                    <a:spcPts val="0"/>
                  </a:spcBef>
                  <a:buNone/>
                </a:pPr>
                <a:r>
                  <a:t/>
                </a:r>
                <a:endParaRPr sz="1300">
                  <a:solidFill>
                    <a:schemeClr val="dk1"/>
                  </a:solidFill>
                  <a:latin typeface="Arial"/>
                  <a:ea typeface="Arial"/>
                  <a:cs typeface="Arial"/>
                  <a:sym typeface="Arial"/>
                </a:endParaRPr>
              </a:p>
            </p:txBody>
          </p:sp>
          <p:sp>
            <p:nvSpPr>
              <p:cNvPr id="2154" name="Shape 2154"/>
              <p:cNvSpPr/>
              <p:nvPr/>
            </p:nvSpPr>
            <p:spPr>
              <a:xfrm>
                <a:off x="21350" y="0"/>
                <a:ext cx="785149" cy="316035"/>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35700" lIns="35700" rIns="35700" tIns="3570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grpSp>
        <p:grpSp>
          <p:nvGrpSpPr>
            <p:cNvPr id="2155" name="Shape 2155"/>
            <p:cNvGrpSpPr/>
            <p:nvPr/>
          </p:nvGrpSpPr>
          <p:grpSpPr>
            <a:xfrm>
              <a:off x="0" y="762004"/>
              <a:ext cx="647740" cy="316815"/>
              <a:chOff x="0" y="0"/>
              <a:chExt cx="647738" cy="316815"/>
            </a:xfrm>
          </p:grpSpPr>
          <p:sp>
            <p:nvSpPr>
              <p:cNvPr id="2156" name="Shape 2156"/>
              <p:cNvSpPr/>
              <p:nvPr/>
            </p:nvSpPr>
            <p:spPr>
              <a:xfrm>
                <a:off x="0" y="27667"/>
                <a:ext cx="647738" cy="289147"/>
              </a:xfrm>
              <a:custGeom>
                <a:pathLst>
                  <a:path extrusionOk="0" h="120000" w="120000">
                    <a:moveTo>
                      <a:pt x="116316" y="35746"/>
                    </a:moveTo>
                    <a:cubicBezTo>
                      <a:pt x="121671" y="54185"/>
                      <a:pt x="121181" y="76986"/>
                      <a:pt x="114892" y="94211"/>
                    </a:cubicBezTo>
                    <a:cubicBezTo>
                      <a:pt x="108039" y="112988"/>
                      <a:pt x="95899" y="121373"/>
                      <a:pt x="84526" y="115196"/>
                    </a:cubicBezTo>
                    <a:lnTo>
                      <a:pt x="41767" y="120000"/>
                    </a:lnTo>
                    <a:lnTo>
                      <a:pt x="9355" y="117653"/>
                    </a:lnTo>
                    <a:cubicBezTo>
                      <a:pt x="-34" y="106467"/>
                      <a:pt x="-2836" y="82293"/>
                      <a:pt x="3158" y="64268"/>
                    </a:cubicBezTo>
                    <a:cubicBezTo>
                      <a:pt x="6836" y="53212"/>
                      <a:pt x="13142" y="47347"/>
                      <a:pt x="19125" y="41343"/>
                    </a:cubicBezTo>
                    <a:cubicBezTo>
                      <a:pt x="54754" y="5575"/>
                      <a:pt x="97894" y="-27686"/>
                      <a:pt x="116316" y="35746"/>
                    </a:cubicBezTo>
                    <a:close/>
                  </a:path>
                </a:pathLst>
              </a:custGeom>
              <a:solidFill>
                <a:srgbClr val="7C868D"/>
              </a:solidFill>
              <a:ln>
                <a:noFill/>
              </a:ln>
            </p:spPr>
            <p:txBody>
              <a:bodyPr anchorCtr="0" anchor="ctr" bIns="35700" lIns="35700" rIns="35700" tIns="35700">
                <a:noAutofit/>
              </a:bodyPr>
              <a:lstStyle/>
              <a:p>
                <a:pPr indent="0" lvl="0" marL="0" marR="0" rtl="0" algn="l">
                  <a:spcBef>
                    <a:spcPts val="0"/>
                  </a:spcBef>
                  <a:buNone/>
                </a:pPr>
                <a:r>
                  <a:t/>
                </a:r>
                <a:endParaRPr sz="1300">
                  <a:solidFill>
                    <a:schemeClr val="dk1"/>
                  </a:solidFill>
                  <a:latin typeface="Arial"/>
                  <a:ea typeface="Arial"/>
                  <a:cs typeface="Arial"/>
                  <a:sym typeface="Arial"/>
                </a:endParaRPr>
              </a:p>
            </p:txBody>
          </p:sp>
          <p:sp>
            <p:nvSpPr>
              <p:cNvPr id="2157" name="Shape 2157"/>
              <p:cNvSpPr/>
              <p:nvPr/>
            </p:nvSpPr>
            <p:spPr>
              <a:xfrm>
                <a:off x="16742" y="0"/>
                <a:ext cx="615710" cy="247833"/>
              </a:xfrm>
              <a:custGeom>
                <a:pathLst>
                  <a:path extrusionOk="0" h="120000" w="120000">
                    <a:moveTo>
                      <a:pt x="0" y="86318"/>
                    </a:moveTo>
                    <a:cubicBezTo>
                      <a:pt x="13677" y="49085"/>
                      <a:pt x="29572" y="22941"/>
                      <a:pt x="46527" y="9798"/>
                    </a:cubicBezTo>
                    <a:cubicBezTo>
                      <a:pt x="71172" y="-9303"/>
                      <a:pt x="96933" y="-323"/>
                      <a:pt x="120000" y="35411"/>
                    </a:cubicBezTo>
                    <a:cubicBezTo>
                      <a:pt x="119977" y="55632"/>
                      <a:pt x="116622" y="74007"/>
                      <a:pt x="111366" y="82644"/>
                    </a:cubicBezTo>
                    <a:cubicBezTo>
                      <a:pt x="104272" y="94301"/>
                      <a:pt x="96261" y="84875"/>
                      <a:pt x="88505" y="82675"/>
                    </a:cubicBezTo>
                    <a:cubicBezTo>
                      <a:pt x="69938" y="77406"/>
                      <a:pt x="53105" y="114651"/>
                      <a:pt x="34988" y="119455"/>
                    </a:cubicBezTo>
                    <a:cubicBezTo>
                      <a:pt x="22627" y="122732"/>
                      <a:pt x="10266" y="111142"/>
                      <a:pt x="0" y="86318"/>
                    </a:cubicBezTo>
                    <a:close/>
                  </a:path>
                </a:pathLst>
              </a:custGeom>
              <a:solidFill>
                <a:srgbClr val="A6AAA8"/>
              </a:solidFill>
              <a:ln cap="flat" cmpd="sng" w="38100">
                <a:solidFill>
                  <a:srgbClr val="A6AAA8"/>
                </a:solidFill>
                <a:prstDash val="solid"/>
                <a:miter/>
                <a:headEnd len="med" w="med" type="none"/>
                <a:tailEnd len="med" w="med" type="none"/>
              </a:ln>
            </p:spPr>
            <p:txBody>
              <a:bodyPr anchorCtr="0" anchor="ctr" bIns="35700" lIns="35700" rIns="35700" tIns="3570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grpSp>
      </p:grpSp>
      <p:grpSp>
        <p:nvGrpSpPr>
          <p:cNvPr id="2158" name="Shape 2158"/>
          <p:cNvGrpSpPr/>
          <p:nvPr/>
        </p:nvGrpSpPr>
        <p:grpSpPr>
          <a:xfrm>
            <a:off x="4304018" y="5656539"/>
            <a:ext cx="750654" cy="591861"/>
            <a:chOff x="-1" y="0"/>
            <a:chExt cx="1724881" cy="1363306"/>
          </a:xfrm>
        </p:grpSpPr>
        <p:grpSp>
          <p:nvGrpSpPr>
            <p:cNvPr id="2159" name="Shape 2159"/>
            <p:cNvGrpSpPr/>
            <p:nvPr/>
          </p:nvGrpSpPr>
          <p:grpSpPr>
            <a:xfrm>
              <a:off x="459854" y="0"/>
              <a:ext cx="702004" cy="1069391"/>
              <a:chOff x="0" y="0"/>
              <a:chExt cx="702003" cy="1069390"/>
            </a:xfrm>
          </p:grpSpPr>
          <p:sp>
            <p:nvSpPr>
              <p:cNvPr id="2160" name="Shape 2160"/>
              <p:cNvSpPr/>
              <p:nvPr/>
            </p:nvSpPr>
            <p:spPr>
              <a:xfrm>
                <a:off x="297100" y="918898"/>
                <a:ext cx="107802" cy="149197"/>
              </a:xfrm>
              <a:prstGeom prst="rect">
                <a:avLst/>
              </a:prstGeom>
              <a:solidFill>
                <a:srgbClr val="75532D"/>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pic>
            <p:nvPicPr>
              <p:cNvPr id="2161" name="Shape 2161"/>
              <p:cNvPicPr preferRelativeResize="0"/>
              <p:nvPr/>
            </p:nvPicPr>
            <p:blipFill rotWithShape="1">
              <a:blip r:embed="rId8">
                <a:alphaModFix/>
              </a:blip>
              <a:srcRect b="0" l="0" r="0" t="0"/>
              <a:stretch/>
            </p:blipFill>
            <p:spPr>
              <a:xfrm rot="10800000">
                <a:off x="293650" y="915017"/>
                <a:ext cx="114701" cy="154372"/>
              </a:xfrm>
              <a:prstGeom prst="rect">
                <a:avLst/>
              </a:prstGeom>
              <a:noFill/>
              <a:ln>
                <a:noFill/>
              </a:ln>
            </p:spPr>
          </p:pic>
          <p:sp>
            <p:nvSpPr>
              <p:cNvPr id="2162" name="Shape 2162"/>
              <p:cNvSpPr/>
              <p:nvPr/>
            </p:nvSpPr>
            <p:spPr>
              <a:xfrm>
                <a:off x="0" y="0"/>
                <a:ext cx="351002" cy="919330"/>
              </a:xfrm>
              <a:custGeom>
                <a:pathLst>
                  <a:path extrusionOk="0" h="120000" w="120000">
                    <a:moveTo>
                      <a:pt x="120000" y="0"/>
                    </a:moveTo>
                    <a:lnTo>
                      <a:pt x="51155" y="44466"/>
                    </a:lnTo>
                    <a:lnTo>
                      <a:pt x="83144" y="44466"/>
                    </a:lnTo>
                    <a:lnTo>
                      <a:pt x="28744" y="79194"/>
                    </a:lnTo>
                    <a:lnTo>
                      <a:pt x="62361" y="79194"/>
                    </a:lnTo>
                    <a:lnTo>
                      <a:pt x="0" y="120000"/>
                    </a:lnTo>
                    <a:lnTo>
                      <a:pt x="120000" y="120000"/>
                    </a:lnTo>
                    <a:lnTo>
                      <a:pt x="120000" y="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2163" name="Shape 2163"/>
              <p:cNvSpPr/>
              <p:nvPr/>
            </p:nvSpPr>
            <p:spPr>
              <a:xfrm>
                <a:off x="351001" y="0"/>
                <a:ext cx="351002" cy="919330"/>
              </a:xfrm>
              <a:custGeom>
                <a:pathLst>
                  <a:path extrusionOk="0" h="120000" w="120000">
                    <a:moveTo>
                      <a:pt x="0" y="120000"/>
                    </a:moveTo>
                    <a:lnTo>
                      <a:pt x="120000" y="120000"/>
                    </a:lnTo>
                    <a:lnTo>
                      <a:pt x="57638" y="79194"/>
                    </a:lnTo>
                    <a:lnTo>
                      <a:pt x="91255" y="79194"/>
                    </a:lnTo>
                    <a:lnTo>
                      <a:pt x="36855" y="44466"/>
                    </a:lnTo>
                    <a:lnTo>
                      <a:pt x="67961" y="44466"/>
                    </a:lnTo>
                    <a:lnTo>
                      <a:pt x="0" y="0"/>
                    </a:lnTo>
                    <a:lnTo>
                      <a:pt x="0" y="120000"/>
                    </a:lnTo>
                    <a:close/>
                  </a:path>
                </a:pathLst>
              </a:custGeom>
              <a:solidFill>
                <a:srgbClr val="367A50"/>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nvGrpSpPr>
            <p:cNvPr id="2164" name="Shape 2164"/>
            <p:cNvGrpSpPr/>
            <p:nvPr/>
          </p:nvGrpSpPr>
          <p:grpSpPr>
            <a:xfrm>
              <a:off x="-1" y="291490"/>
              <a:ext cx="708919" cy="1071815"/>
              <a:chOff x="-1" y="-1"/>
              <a:chExt cx="708918" cy="1071813"/>
            </a:xfrm>
          </p:grpSpPr>
          <p:pic>
            <p:nvPicPr>
              <p:cNvPr id="2165" name="Shape 2165"/>
              <p:cNvPicPr preferRelativeResize="0"/>
              <p:nvPr/>
            </p:nvPicPr>
            <p:blipFill rotWithShape="1">
              <a:blip r:embed="rId8">
                <a:alphaModFix/>
              </a:blip>
              <a:srcRect b="0" l="0" r="0" t="0"/>
              <a:stretch/>
            </p:blipFill>
            <p:spPr>
              <a:xfrm rot="10800000">
                <a:off x="297106" y="917436"/>
                <a:ext cx="114703" cy="154376"/>
              </a:xfrm>
              <a:prstGeom prst="rect">
                <a:avLst/>
              </a:prstGeom>
              <a:noFill/>
              <a:ln>
                <a:noFill/>
              </a:ln>
            </p:spPr>
          </p:pic>
          <p:grpSp>
            <p:nvGrpSpPr>
              <p:cNvPr id="2166" name="Shape 2166"/>
              <p:cNvGrpSpPr/>
              <p:nvPr/>
            </p:nvGrpSpPr>
            <p:grpSpPr>
              <a:xfrm>
                <a:off x="-1" y="-1"/>
                <a:ext cx="708918" cy="923661"/>
                <a:chOff x="0" y="0"/>
                <a:chExt cx="708917" cy="923660"/>
              </a:xfrm>
            </p:grpSpPr>
            <p:sp>
              <p:nvSpPr>
                <p:cNvPr id="2167" name="Shape 2167"/>
                <p:cNvSpPr/>
                <p:nvPr/>
              </p:nvSpPr>
              <p:spPr>
                <a:xfrm>
                  <a:off x="0" y="0"/>
                  <a:ext cx="354458" cy="92366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2168" name="Shape 2168"/>
                <p:cNvSpPr/>
                <p:nvPr/>
              </p:nvSpPr>
              <p:spPr>
                <a:xfrm>
                  <a:off x="354457" y="0"/>
                  <a:ext cx="354458" cy="92366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nvGrpSpPr>
            <p:cNvPr id="2169" name="Shape 2169"/>
            <p:cNvGrpSpPr/>
            <p:nvPr/>
          </p:nvGrpSpPr>
          <p:grpSpPr>
            <a:xfrm>
              <a:off x="1015961" y="291490"/>
              <a:ext cx="708919" cy="1071815"/>
              <a:chOff x="-1" y="-1"/>
              <a:chExt cx="708918" cy="1071813"/>
            </a:xfrm>
          </p:grpSpPr>
          <p:pic>
            <p:nvPicPr>
              <p:cNvPr id="2170" name="Shape 2170"/>
              <p:cNvPicPr preferRelativeResize="0"/>
              <p:nvPr/>
            </p:nvPicPr>
            <p:blipFill rotWithShape="1">
              <a:blip r:embed="rId8">
                <a:alphaModFix/>
              </a:blip>
              <a:srcRect b="0" l="0" r="0" t="0"/>
              <a:stretch/>
            </p:blipFill>
            <p:spPr>
              <a:xfrm rot="10800000">
                <a:off x="297106" y="917436"/>
                <a:ext cx="114703" cy="154376"/>
              </a:xfrm>
              <a:prstGeom prst="rect">
                <a:avLst/>
              </a:prstGeom>
              <a:noFill/>
              <a:ln>
                <a:noFill/>
              </a:ln>
            </p:spPr>
          </p:pic>
          <p:grpSp>
            <p:nvGrpSpPr>
              <p:cNvPr id="2171" name="Shape 2171"/>
              <p:cNvGrpSpPr/>
              <p:nvPr/>
            </p:nvGrpSpPr>
            <p:grpSpPr>
              <a:xfrm>
                <a:off x="-1" y="-1"/>
                <a:ext cx="708918" cy="923661"/>
                <a:chOff x="0" y="0"/>
                <a:chExt cx="708917" cy="923660"/>
              </a:xfrm>
            </p:grpSpPr>
            <p:sp>
              <p:nvSpPr>
                <p:cNvPr id="2172" name="Shape 2172"/>
                <p:cNvSpPr/>
                <p:nvPr/>
              </p:nvSpPr>
              <p:spPr>
                <a:xfrm>
                  <a:off x="0" y="0"/>
                  <a:ext cx="354458" cy="92366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2173" name="Shape 2173"/>
                <p:cNvSpPr/>
                <p:nvPr/>
              </p:nvSpPr>
              <p:spPr>
                <a:xfrm>
                  <a:off x="354457" y="0"/>
                  <a:ext cx="354458" cy="92366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sp>
        <p:nvSpPr>
          <p:cNvPr id="2178" name="Shape 2178"/>
          <p:cNvSpPr txBox="1"/>
          <p:nvPr>
            <p:ph type="title"/>
          </p:nvPr>
        </p:nvSpPr>
        <p:spPr>
          <a:xfrm>
            <a:off x="590031" y="0"/>
            <a:ext cx="11109606" cy="1059253"/>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lt1"/>
                </a:solidFill>
                <a:latin typeface="Arial"/>
                <a:ea typeface="Arial"/>
                <a:cs typeface="Arial"/>
                <a:sym typeface="Arial"/>
              </a:rPr>
              <a:t>Service Embedded in the Sales Process</a:t>
            </a:r>
          </a:p>
        </p:txBody>
      </p:sp>
      <p:pic>
        <p:nvPicPr>
          <p:cNvPr id="2179" name="Shape 2179"/>
          <p:cNvPicPr preferRelativeResize="0"/>
          <p:nvPr/>
        </p:nvPicPr>
        <p:blipFill rotWithShape="1">
          <a:blip r:embed="rId3">
            <a:alphaModFix/>
          </a:blip>
          <a:srcRect b="0" l="0" r="0" t="0"/>
          <a:stretch/>
        </p:blipFill>
        <p:spPr>
          <a:xfrm>
            <a:off x="2208211" y="1492879"/>
            <a:ext cx="7696199" cy="4907921"/>
          </a:xfrm>
          <a:prstGeom prst="rect">
            <a:avLst/>
          </a:prstGeom>
          <a:noFill/>
          <a:ln>
            <a:noFill/>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3" name="Shape 2183"/>
        <p:cNvGrpSpPr/>
        <p:nvPr/>
      </p:nvGrpSpPr>
      <p:grpSpPr>
        <a:xfrm>
          <a:off x="0" y="0"/>
          <a:ext cx="0" cy="0"/>
          <a:chOff x="0" y="0"/>
          <a:chExt cx="0" cy="0"/>
        </a:xfrm>
      </p:grpSpPr>
      <p:sp>
        <p:nvSpPr>
          <p:cNvPr id="2184" name="Shape 2184"/>
          <p:cNvSpPr txBox="1"/>
          <p:nvPr>
            <p:ph type="title"/>
          </p:nvPr>
        </p:nvSpPr>
        <p:spPr>
          <a:xfrm>
            <a:off x="590031" y="0"/>
            <a:ext cx="11109606" cy="1059253"/>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lt1"/>
                </a:solidFill>
                <a:latin typeface="Arial"/>
                <a:ea typeface="Arial"/>
                <a:cs typeface="Arial"/>
                <a:sym typeface="Arial"/>
              </a:rPr>
              <a:t>Service Embedded in the Sales Process</a:t>
            </a:r>
          </a:p>
        </p:txBody>
      </p:sp>
      <p:pic>
        <p:nvPicPr>
          <p:cNvPr id="2185" name="Shape 2185"/>
          <p:cNvPicPr preferRelativeResize="0"/>
          <p:nvPr/>
        </p:nvPicPr>
        <p:blipFill rotWithShape="1">
          <a:blip r:embed="rId3">
            <a:alphaModFix/>
          </a:blip>
          <a:srcRect b="0" l="0" r="0" t="0"/>
          <a:stretch/>
        </p:blipFill>
        <p:spPr>
          <a:xfrm>
            <a:off x="2208211" y="1476350"/>
            <a:ext cx="7543800" cy="4848250"/>
          </a:xfrm>
          <a:prstGeom prst="rect">
            <a:avLst/>
          </a:prstGeom>
          <a:noFill/>
          <a:ln>
            <a:noFill/>
          </a:ln>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9" name="Shape 2189"/>
        <p:cNvGrpSpPr/>
        <p:nvPr/>
      </p:nvGrpSpPr>
      <p:grpSpPr>
        <a:xfrm>
          <a:off x="0" y="0"/>
          <a:ext cx="0" cy="0"/>
          <a:chOff x="0" y="0"/>
          <a:chExt cx="0" cy="0"/>
        </a:xfrm>
      </p:grpSpPr>
      <p:sp>
        <p:nvSpPr>
          <p:cNvPr id="2190" name="Shape 2190"/>
          <p:cNvSpPr txBox="1"/>
          <p:nvPr>
            <p:ph type="title"/>
          </p:nvPr>
        </p:nvSpPr>
        <p:spPr>
          <a:xfrm>
            <a:off x="590031" y="0"/>
            <a:ext cx="11109606" cy="1059253"/>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lt1"/>
                </a:solidFill>
                <a:latin typeface="Arial"/>
                <a:ea typeface="Arial"/>
                <a:cs typeface="Arial"/>
                <a:sym typeface="Arial"/>
              </a:rPr>
              <a:t>Meeting the Customer on their Terms</a:t>
            </a:r>
          </a:p>
        </p:txBody>
      </p:sp>
      <p:pic>
        <p:nvPicPr>
          <p:cNvPr id="2191" name="Shape 2191"/>
          <p:cNvPicPr preferRelativeResize="0"/>
          <p:nvPr/>
        </p:nvPicPr>
        <p:blipFill rotWithShape="1">
          <a:blip r:embed="rId3">
            <a:alphaModFix/>
          </a:blip>
          <a:srcRect b="0" l="0" r="0" t="0"/>
          <a:stretch/>
        </p:blipFill>
        <p:spPr>
          <a:xfrm>
            <a:off x="1522412" y="1752599"/>
            <a:ext cx="6400799" cy="4632550"/>
          </a:xfrm>
          <a:prstGeom prst="rect">
            <a:avLst/>
          </a:prstGeom>
          <a:noFill/>
          <a:ln cap="flat" cmpd="sng" w="9525">
            <a:solidFill>
              <a:srgbClr val="BFBFBF"/>
            </a:solidFill>
            <a:prstDash val="solid"/>
            <a:round/>
            <a:headEnd len="med" w="med" type="none"/>
            <a:tailEnd len="med" w="med" type="none"/>
          </a:ln>
        </p:spPr>
      </p:pic>
      <p:pic>
        <p:nvPicPr>
          <p:cNvPr id="2192" name="Shape 2192"/>
          <p:cNvPicPr preferRelativeResize="0"/>
          <p:nvPr/>
        </p:nvPicPr>
        <p:blipFill rotWithShape="1">
          <a:blip r:embed="rId4">
            <a:alphaModFix/>
          </a:blip>
          <a:srcRect b="0" l="0" r="0" t="0"/>
          <a:stretch/>
        </p:blipFill>
        <p:spPr>
          <a:xfrm>
            <a:off x="7618411" y="1981200"/>
            <a:ext cx="2360787" cy="4413357"/>
          </a:xfrm>
          <a:prstGeom prst="rect">
            <a:avLst/>
          </a:prstGeom>
          <a:noFill/>
          <a:ln>
            <a:noFill/>
          </a:ln>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6" name="Shape 2196"/>
        <p:cNvGrpSpPr/>
        <p:nvPr/>
      </p:nvGrpSpPr>
      <p:grpSpPr>
        <a:xfrm>
          <a:off x="0" y="0"/>
          <a:ext cx="0" cy="0"/>
          <a:chOff x="0" y="0"/>
          <a:chExt cx="0" cy="0"/>
        </a:xfrm>
      </p:grpSpPr>
      <p:sp>
        <p:nvSpPr>
          <p:cNvPr id="2197" name="Shape 2197"/>
          <p:cNvSpPr txBox="1"/>
          <p:nvPr>
            <p:ph type="title"/>
          </p:nvPr>
        </p:nvSpPr>
        <p:spPr>
          <a:xfrm>
            <a:off x="590031" y="0"/>
            <a:ext cx="11109606" cy="1059253"/>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lt1"/>
                </a:solidFill>
                <a:latin typeface="Arial"/>
                <a:ea typeface="Arial"/>
                <a:cs typeface="Arial"/>
                <a:sym typeface="Arial"/>
              </a:rPr>
              <a:t>Sales Through Service</a:t>
            </a:r>
          </a:p>
        </p:txBody>
      </p:sp>
      <p:pic>
        <p:nvPicPr>
          <p:cNvPr id="2198" name="Shape 2198"/>
          <p:cNvPicPr preferRelativeResize="0"/>
          <p:nvPr/>
        </p:nvPicPr>
        <p:blipFill rotWithShape="1">
          <a:blip r:embed="rId3">
            <a:alphaModFix/>
          </a:blip>
          <a:srcRect b="0" l="0" r="0" t="0"/>
          <a:stretch/>
        </p:blipFill>
        <p:spPr>
          <a:xfrm flipH="1">
            <a:off x="608011" y="1600200"/>
            <a:ext cx="6476999" cy="4639374"/>
          </a:xfrm>
          <a:prstGeom prst="rect">
            <a:avLst/>
          </a:prstGeom>
          <a:noFill/>
          <a:ln>
            <a:noFill/>
          </a:ln>
        </p:spPr>
      </p:pic>
      <p:pic>
        <p:nvPicPr>
          <p:cNvPr descr="Stanley-Healthcare-Hugstag-170x140.png" id="2199" name="Shape 2199"/>
          <p:cNvPicPr preferRelativeResize="0"/>
          <p:nvPr/>
        </p:nvPicPr>
        <p:blipFill rotWithShape="1">
          <a:blip r:embed="rId4">
            <a:alphaModFix/>
          </a:blip>
          <a:srcRect b="0" l="0" r="0" t="0"/>
          <a:stretch/>
        </p:blipFill>
        <p:spPr>
          <a:xfrm>
            <a:off x="6627811" y="1524000"/>
            <a:ext cx="1758042" cy="1447800"/>
          </a:xfrm>
          <a:prstGeom prst="rect">
            <a:avLst/>
          </a:prstGeom>
          <a:noFill/>
          <a:ln>
            <a:noFill/>
          </a:ln>
        </p:spPr>
      </p:pic>
      <p:pic>
        <p:nvPicPr>
          <p:cNvPr id="2200" name="Shape 2200"/>
          <p:cNvPicPr preferRelativeResize="0"/>
          <p:nvPr/>
        </p:nvPicPr>
        <p:blipFill rotWithShape="1">
          <a:blip r:embed="rId5">
            <a:alphaModFix/>
          </a:blip>
          <a:srcRect b="0" l="0" r="0" t="0"/>
          <a:stretch/>
        </p:blipFill>
        <p:spPr>
          <a:xfrm>
            <a:off x="6704011" y="3048000"/>
            <a:ext cx="4875459" cy="3073659"/>
          </a:xfrm>
          <a:prstGeom prst="rect">
            <a:avLst/>
          </a:prstGeom>
          <a:noFill/>
          <a:ln>
            <a:noFill/>
          </a:ln>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4" name="Shape 2204"/>
        <p:cNvGrpSpPr/>
        <p:nvPr/>
      </p:nvGrpSpPr>
      <p:grpSpPr>
        <a:xfrm>
          <a:off x="0" y="0"/>
          <a:ext cx="0" cy="0"/>
          <a:chOff x="0" y="0"/>
          <a:chExt cx="0" cy="0"/>
        </a:xfrm>
      </p:grpSpPr>
      <p:sp>
        <p:nvSpPr>
          <p:cNvPr id="2205" name="Shape 2205"/>
          <p:cNvSpPr txBox="1"/>
          <p:nvPr>
            <p:ph type="title"/>
          </p:nvPr>
        </p:nvSpPr>
        <p:spPr>
          <a:xfrm>
            <a:off x="590031" y="0"/>
            <a:ext cx="11109606" cy="1059253"/>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lt1"/>
                </a:solidFill>
                <a:latin typeface="Arial"/>
                <a:ea typeface="Arial"/>
                <a:cs typeface="Arial"/>
                <a:sym typeface="Arial"/>
              </a:rPr>
              <a:t>Sales Through Service</a:t>
            </a:r>
          </a:p>
        </p:txBody>
      </p:sp>
      <p:pic>
        <p:nvPicPr>
          <p:cNvPr id="2206" name="Shape 2206"/>
          <p:cNvPicPr preferRelativeResize="0"/>
          <p:nvPr/>
        </p:nvPicPr>
        <p:blipFill rotWithShape="1">
          <a:blip r:embed="rId3">
            <a:alphaModFix/>
          </a:blip>
          <a:srcRect b="0" l="0" r="0" t="0"/>
          <a:stretch/>
        </p:blipFill>
        <p:spPr>
          <a:xfrm>
            <a:off x="2513011" y="1371600"/>
            <a:ext cx="6629400" cy="4838544"/>
          </a:xfrm>
          <a:prstGeom prst="rect">
            <a:avLst/>
          </a:prstGeom>
          <a:noFill/>
          <a:ln>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Shape 1144"/>
          <p:cNvSpPr txBox="1"/>
          <p:nvPr>
            <p:ph type="title"/>
          </p:nvPr>
        </p:nvSpPr>
        <p:spPr>
          <a:xfrm>
            <a:off x="590031" y="0"/>
            <a:ext cx="11109606" cy="1059253"/>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000" u="none" cap="none" strike="noStrike">
                <a:solidFill>
                  <a:schemeClr val="lt1"/>
                </a:solidFill>
                <a:latin typeface="Arial"/>
                <a:ea typeface="Arial"/>
                <a:cs typeface="Arial"/>
                <a:sym typeface="Arial"/>
              </a:rPr>
              <a:t>This World Has Reshaped Customer Expectations</a:t>
            </a:r>
          </a:p>
        </p:txBody>
      </p:sp>
      <p:grpSp>
        <p:nvGrpSpPr>
          <p:cNvPr id="1145" name="Shape 1145"/>
          <p:cNvGrpSpPr/>
          <p:nvPr/>
        </p:nvGrpSpPr>
        <p:grpSpPr>
          <a:xfrm>
            <a:off x="3545803" y="1975735"/>
            <a:ext cx="525135" cy="525135"/>
            <a:chOff x="4787023" y="1339066"/>
            <a:chExt cx="525135" cy="525135"/>
          </a:xfrm>
        </p:grpSpPr>
        <p:sp>
          <p:nvSpPr>
            <p:cNvPr id="1146" name="Shape 1146"/>
            <p:cNvSpPr/>
            <p:nvPr/>
          </p:nvSpPr>
          <p:spPr>
            <a:xfrm>
              <a:off x="4787023" y="1339066"/>
              <a:ext cx="525135" cy="525135"/>
            </a:xfrm>
            <a:prstGeom prst="ellipse">
              <a:avLst/>
            </a:prstGeom>
            <a:solidFill>
              <a:schemeClr val="accent1">
                <a:alpha val="5882"/>
              </a:schemeClr>
            </a:solidFill>
            <a:ln cap="flat" cmpd="sng" w="1077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47" name="Shape 1147"/>
            <p:cNvSpPr/>
            <p:nvPr/>
          </p:nvSpPr>
          <p:spPr>
            <a:xfrm>
              <a:off x="4893321" y="1466633"/>
              <a:ext cx="307821" cy="270348"/>
            </a:xfrm>
            <a:custGeom>
              <a:pathLst>
                <a:path extrusionOk="0" h="120000" w="120000">
                  <a:moveTo>
                    <a:pt x="111250" y="45000"/>
                  </a:moveTo>
                  <a:cubicBezTo>
                    <a:pt x="101250" y="10714"/>
                    <a:pt x="101250" y="10714"/>
                    <a:pt x="101250" y="10714"/>
                  </a:cubicBezTo>
                  <a:cubicBezTo>
                    <a:pt x="99375" y="4285"/>
                    <a:pt x="93750" y="0"/>
                    <a:pt x="88125" y="0"/>
                  </a:cubicBezTo>
                  <a:cubicBezTo>
                    <a:pt x="31875" y="0"/>
                    <a:pt x="31875" y="0"/>
                    <a:pt x="31875" y="0"/>
                  </a:cubicBezTo>
                  <a:cubicBezTo>
                    <a:pt x="26250" y="0"/>
                    <a:pt x="20625" y="4285"/>
                    <a:pt x="18750" y="10714"/>
                  </a:cubicBezTo>
                  <a:cubicBezTo>
                    <a:pt x="8750" y="45000"/>
                    <a:pt x="8750" y="45000"/>
                    <a:pt x="8750" y="45000"/>
                  </a:cubicBezTo>
                  <a:cubicBezTo>
                    <a:pt x="3750" y="46428"/>
                    <a:pt x="0" y="51428"/>
                    <a:pt x="0" y="57857"/>
                  </a:cubicBezTo>
                  <a:cubicBezTo>
                    <a:pt x="0" y="84285"/>
                    <a:pt x="0" y="84285"/>
                    <a:pt x="0" y="84285"/>
                  </a:cubicBezTo>
                  <a:cubicBezTo>
                    <a:pt x="0" y="90000"/>
                    <a:pt x="3750" y="95000"/>
                    <a:pt x="8125" y="97142"/>
                  </a:cubicBezTo>
                  <a:cubicBezTo>
                    <a:pt x="8125" y="115714"/>
                    <a:pt x="8125" y="115714"/>
                    <a:pt x="8125" y="115714"/>
                  </a:cubicBezTo>
                  <a:cubicBezTo>
                    <a:pt x="8125" y="117857"/>
                    <a:pt x="10000" y="120000"/>
                    <a:pt x="11875" y="120000"/>
                  </a:cubicBezTo>
                  <a:cubicBezTo>
                    <a:pt x="28125" y="120000"/>
                    <a:pt x="28125" y="120000"/>
                    <a:pt x="28125" y="120000"/>
                  </a:cubicBezTo>
                  <a:cubicBezTo>
                    <a:pt x="30000" y="120000"/>
                    <a:pt x="31875" y="117857"/>
                    <a:pt x="31875" y="115714"/>
                  </a:cubicBezTo>
                  <a:cubicBezTo>
                    <a:pt x="31875" y="97857"/>
                    <a:pt x="31875" y="97857"/>
                    <a:pt x="31875" y="97857"/>
                  </a:cubicBezTo>
                  <a:cubicBezTo>
                    <a:pt x="88125" y="97857"/>
                    <a:pt x="88125" y="97857"/>
                    <a:pt x="88125" y="97857"/>
                  </a:cubicBezTo>
                  <a:cubicBezTo>
                    <a:pt x="88125" y="115714"/>
                    <a:pt x="88125" y="115714"/>
                    <a:pt x="88125" y="115714"/>
                  </a:cubicBezTo>
                  <a:cubicBezTo>
                    <a:pt x="88125" y="117857"/>
                    <a:pt x="90000" y="120000"/>
                    <a:pt x="91875" y="120000"/>
                  </a:cubicBezTo>
                  <a:cubicBezTo>
                    <a:pt x="108125" y="120000"/>
                    <a:pt x="108125" y="120000"/>
                    <a:pt x="108125" y="120000"/>
                  </a:cubicBezTo>
                  <a:cubicBezTo>
                    <a:pt x="110000" y="120000"/>
                    <a:pt x="111875" y="117857"/>
                    <a:pt x="111875" y="115714"/>
                  </a:cubicBezTo>
                  <a:cubicBezTo>
                    <a:pt x="111875" y="97142"/>
                    <a:pt x="111875" y="97142"/>
                    <a:pt x="111875" y="97142"/>
                  </a:cubicBezTo>
                  <a:cubicBezTo>
                    <a:pt x="116250" y="95714"/>
                    <a:pt x="120000" y="90714"/>
                    <a:pt x="120000" y="84285"/>
                  </a:cubicBezTo>
                  <a:cubicBezTo>
                    <a:pt x="120000" y="57857"/>
                    <a:pt x="120000" y="57857"/>
                    <a:pt x="120000" y="57857"/>
                  </a:cubicBezTo>
                  <a:cubicBezTo>
                    <a:pt x="120000" y="51428"/>
                    <a:pt x="116250" y="46428"/>
                    <a:pt x="111250" y="45000"/>
                  </a:cubicBezTo>
                  <a:close/>
                  <a:moveTo>
                    <a:pt x="20000" y="82142"/>
                  </a:moveTo>
                  <a:cubicBezTo>
                    <a:pt x="14375" y="82142"/>
                    <a:pt x="10000" y="77142"/>
                    <a:pt x="10000" y="71428"/>
                  </a:cubicBezTo>
                  <a:cubicBezTo>
                    <a:pt x="10000" y="65000"/>
                    <a:pt x="14375" y="60000"/>
                    <a:pt x="20000" y="60000"/>
                  </a:cubicBezTo>
                  <a:cubicBezTo>
                    <a:pt x="25625" y="60000"/>
                    <a:pt x="30000" y="65000"/>
                    <a:pt x="30000" y="71428"/>
                  </a:cubicBezTo>
                  <a:cubicBezTo>
                    <a:pt x="30000" y="77142"/>
                    <a:pt x="25625" y="82142"/>
                    <a:pt x="20000" y="82142"/>
                  </a:cubicBezTo>
                  <a:close/>
                  <a:moveTo>
                    <a:pt x="63750" y="44285"/>
                  </a:moveTo>
                  <a:cubicBezTo>
                    <a:pt x="24375" y="44285"/>
                    <a:pt x="24375" y="44285"/>
                    <a:pt x="24375" y="44285"/>
                  </a:cubicBezTo>
                  <a:cubicBezTo>
                    <a:pt x="23125" y="44285"/>
                    <a:pt x="21875" y="42857"/>
                    <a:pt x="22500" y="41428"/>
                  </a:cubicBezTo>
                  <a:cubicBezTo>
                    <a:pt x="30000" y="15000"/>
                    <a:pt x="30000" y="15000"/>
                    <a:pt x="30000" y="15000"/>
                  </a:cubicBezTo>
                  <a:cubicBezTo>
                    <a:pt x="30000" y="14285"/>
                    <a:pt x="31250" y="13571"/>
                    <a:pt x="31875" y="13571"/>
                  </a:cubicBezTo>
                  <a:cubicBezTo>
                    <a:pt x="87500" y="13571"/>
                    <a:pt x="87500" y="13571"/>
                    <a:pt x="87500" y="13571"/>
                  </a:cubicBezTo>
                  <a:cubicBezTo>
                    <a:pt x="88750" y="13571"/>
                    <a:pt x="89375" y="14285"/>
                    <a:pt x="89375" y="15000"/>
                  </a:cubicBezTo>
                  <a:cubicBezTo>
                    <a:pt x="96875" y="42142"/>
                    <a:pt x="96875" y="42142"/>
                    <a:pt x="96875" y="42142"/>
                  </a:cubicBezTo>
                  <a:cubicBezTo>
                    <a:pt x="97500" y="43571"/>
                    <a:pt x="96250" y="45000"/>
                    <a:pt x="95000" y="45000"/>
                  </a:cubicBezTo>
                  <a:cubicBezTo>
                    <a:pt x="63750" y="45000"/>
                    <a:pt x="63750" y="45000"/>
                    <a:pt x="63750" y="45000"/>
                  </a:cubicBezTo>
                  <a:lnTo>
                    <a:pt x="63750" y="44285"/>
                  </a:lnTo>
                  <a:close/>
                  <a:moveTo>
                    <a:pt x="98125" y="82142"/>
                  </a:moveTo>
                  <a:cubicBezTo>
                    <a:pt x="92500" y="82142"/>
                    <a:pt x="88125" y="77142"/>
                    <a:pt x="88125" y="71428"/>
                  </a:cubicBezTo>
                  <a:cubicBezTo>
                    <a:pt x="88125" y="65000"/>
                    <a:pt x="92500" y="60000"/>
                    <a:pt x="98125" y="60000"/>
                  </a:cubicBezTo>
                  <a:cubicBezTo>
                    <a:pt x="103750" y="60000"/>
                    <a:pt x="108125" y="65000"/>
                    <a:pt x="108125" y="71428"/>
                  </a:cubicBezTo>
                  <a:cubicBezTo>
                    <a:pt x="108125" y="77142"/>
                    <a:pt x="103750" y="82142"/>
                    <a:pt x="98125" y="82142"/>
                  </a:cubicBezTo>
                  <a:close/>
                </a:path>
              </a:pathLst>
            </a:custGeom>
            <a:solidFill>
              <a:schemeClr val="accent1">
                <a:alpha val="14901"/>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grpSp>
        <p:nvGrpSpPr>
          <p:cNvPr id="1148" name="Shape 1148"/>
          <p:cNvGrpSpPr/>
          <p:nvPr/>
        </p:nvGrpSpPr>
        <p:grpSpPr>
          <a:xfrm>
            <a:off x="7101042" y="3346031"/>
            <a:ext cx="511904" cy="511904"/>
            <a:chOff x="6013694" y="1886690"/>
            <a:chExt cx="511904" cy="511904"/>
          </a:xfrm>
        </p:grpSpPr>
        <p:sp>
          <p:nvSpPr>
            <p:cNvPr id="1149" name="Shape 1149"/>
            <p:cNvSpPr/>
            <p:nvPr/>
          </p:nvSpPr>
          <p:spPr>
            <a:xfrm>
              <a:off x="6013694" y="1886690"/>
              <a:ext cx="511904" cy="511904"/>
            </a:xfrm>
            <a:prstGeom prst="ellipse">
              <a:avLst/>
            </a:prstGeom>
            <a:solidFill>
              <a:schemeClr val="accent1">
                <a:alpha val="6666"/>
              </a:schemeClr>
            </a:solidFill>
            <a:ln cap="flat" cmpd="sng" w="1077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50" name="Shape 1150"/>
            <p:cNvSpPr/>
            <p:nvPr/>
          </p:nvSpPr>
          <p:spPr>
            <a:xfrm>
              <a:off x="6122182" y="2006916"/>
              <a:ext cx="300066" cy="300066"/>
            </a:xfrm>
            <a:custGeom>
              <a:pathLst>
                <a:path extrusionOk="0" h="120000" w="120000">
                  <a:moveTo>
                    <a:pt x="75000" y="102500"/>
                  </a:moveTo>
                  <a:cubicBezTo>
                    <a:pt x="75000" y="100625"/>
                    <a:pt x="73125" y="100000"/>
                    <a:pt x="71875" y="100000"/>
                  </a:cubicBezTo>
                  <a:cubicBezTo>
                    <a:pt x="48750" y="100000"/>
                    <a:pt x="48750" y="100000"/>
                    <a:pt x="48750" y="100000"/>
                  </a:cubicBezTo>
                  <a:cubicBezTo>
                    <a:pt x="46875" y="100000"/>
                    <a:pt x="45625" y="100625"/>
                    <a:pt x="45000" y="102500"/>
                  </a:cubicBezTo>
                  <a:cubicBezTo>
                    <a:pt x="39375" y="116875"/>
                    <a:pt x="39375" y="116875"/>
                    <a:pt x="39375" y="116875"/>
                  </a:cubicBezTo>
                  <a:cubicBezTo>
                    <a:pt x="38750" y="118750"/>
                    <a:pt x="40000" y="120000"/>
                    <a:pt x="41250" y="120000"/>
                  </a:cubicBezTo>
                  <a:cubicBezTo>
                    <a:pt x="78750" y="120000"/>
                    <a:pt x="78750" y="120000"/>
                    <a:pt x="78750" y="120000"/>
                  </a:cubicBezTo>
                  <a:cubicBezTo>
                    <a:pt x="80000" y="120000"/>
                    <a:pt x="81250" y="118125"/>
                    <a:pt x="80625" y="116875"/>
                  </a:cubicBezTo>
                  <a:lnTo>
                    <a:pt x="75000" y="102500"/>
                  </a:lnTo>
                  <a:close/>
                  <a:moveTo>
                    <a:pt x="108125" y="0"/>
                  </a:moveTo>
                  <a:cubicBezTo>
                    <a:pt x="11875" y="0"/>
                    <a:pt x="11875" y="0"/>
                    <a:pt x="11875" y="0"/>
                  </a:cubicBezTo>
                  <a:cubicBezTo>
                    <a:pt x="5625" y="0"/>
                    <a:pt x="0" y="5000"/>
                    <a:pt x="0" y="11875"/>
                  </a:cubicBezTo>
                  <a:cubicBezTo>
                    <a:pt x="0" y="76250"/>
                    <a:pt x="0" y="76250"/>
                    <a:pt x="0" y="76250"/>
                  </a:cubicBezTo>
                  <a:cubicBezTo>
                    <a:pt x="0" y="82500"/>
                    <a:pt x="5625" y="88125"/>
                    <a:pt x="11875" y="88125"/>
                  </a:cubicBezTo>
                  <a:cubicBezTo>
                    <a:pt x="108125" y="88125"/>
                    <a:pt x="108125" y="88125"/>
                    <a:pt x="108125" y="88125"/>
                  </a:cubicBezTo>
                  <a:cubicBezTo>
                    <a:pt x="114375" y="88125"/>
                    <a:pt x="120000" y="82500"/>
                    <a:pt x="120000" y="76250"/>
                  </a:cubicBezTo>
                  <a:cubicBezTo>
                    <a:pt x="120000" y="11875"/>
                    <a:pt x="120000" y="11875"/>
                    <a:pt x="120000" y="11875"/>
                  </a:cubicBezTo>
                  <a:cubicBezTo>
                    <a:pt x="120000" y="5000"/>
                    <a:pt x="114375" y="0"/>
                    <a:pt x="108125" y="0"/>
                  </a:cubicBezTo>
                  <a:close/>
                  <a:moveTo>
                    <a:pt x="60000" y="83750"/>
                  </a:moveTo>
                  <a:cubicBezTo>
                    <a:pt x="56250" y="83750"/>
                    <a:pt x="53750" y="81250"/>
                    <a:pt x="53750" y="78125"/>
                  </a:cubicBezTo>
                  <a:cubicBezTo>
                    <a:pt x="53750" y="74375"/>
                    <a:pt x="56250" y="71875"/>
                    <a:pt x="60000" y="71875"/>
                  </a:cubicBezTo>
                  <a:cubicBezTo>
                    <a:pt x="63750" y="71875"/>
                    <a:pt x="66250" y="74375"/>
                    <a:pt x="66250" y="78125"/>
                  </a:cubicBezTo>
                  <a:cubicBezTo>
                    <a:pt x="66250" y="81250"/>
                    <a:pt x="63750" y="83750"/>
                    <a:pt x="60000" y="83750"/>
                  </a:cubicBezTo>
                  <a:close/>
                  <a:moveTo>
                    <a:pt x="108125" y="63750"/>
                  </a:moveTo>
                  <a:cubicBezTo>
                    <a:pt x="108125" y="66250"/>
                    <a:pt x="106250" y="68125"/>
                    <a:pt x="103750" y="68125"/>
                  </a:cubicBezTo>
                  <a:cubicBezTo>
                    <a:pt x="16250" y="68125"/>
                    <a:pt x="16250" y="68125"/>
                    <a:pt x="16250" y="68125"/>
                  </a:cubicBezTo>
                  <a:cubicBezTo>
                    <a:pt x="13750" y="68125"/>
                    <a:pt x="11875" y="66250"/>
                    <a:pt x="11875" y="63750"/>
                  </a:cubicBezTo>
                  <a:cubicBezTo>
                    <a:pt x="11875" y="16250"/>
                    <a:pt x="11875" y="16250"/>
                    <a:pt x="11875" y="16250"/>
                  </a:cubicBezTo>
                  <a:cubicBezTo>
                    <a:pt x="11875" y="13750"/>
                    <a:pt x="13750" y="11875"/>
                    <a:pt x="16250" y="11875"/>
                  </a:cubicBezTo>
                  <a:cubicBezTo>
                    <a:pt x="103750" y="11875"/>
                    <a:pt x="103750" y="11875"/>
                    <a:pt x="103750" y="11875"/>
                  </a:cubicBezTo>
                  <a:cubicBezTo>
                    <a:pt x="106250" y="11875"/>
                    <a:pt x="108125" y="13750"/>
                    <a:pt x="108125" y="16250"/>
                  </a:cubicBezTo>
                  <a:lnTo>
                    <a:pt x="108125" y="63750"/>
                  </a:lnTo>
                  <a:close/>
                </a:path>
              </a:pathLst>
            </a:custGeom>
            <a:solidFill>
              <a:schemeClr val="accent1">
                <a:alpha val="14901"/>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sp>
        <p:nvSpPr>
          <p:cNvPr id="1151" name="Shape 1151"/>
          <p:cNvSpPr/>
          <p:nvPr/>
        </p:nvSpPr>
        <p:spPr>
          <a:xfrm>
            <a:off x="3796489" y="5430512"/>
            <a:ext cx="673099" cy="641350"/>
          </a:xfrm>
          <a:custGeom>
            <a:pathLst>
              <a:path extrusionOk="0" h="120000" w="120000">
                <a:moveTo>
                  <a:pt x="120000" y="4285"/>
                </a:moveTo>
                <a:cubicBezTo>
                  <a:pt x="120000" y="2142"/>
                  <a:pt x="117954" y="0"/>
                  <a:pt x="115909" y="0"/>
                </a:cubicBezTo>
                <a:cubicBezTo>
                  <a:pt x="4090" y="0"/>
                  <a:pt x="4090" y="0"/>
                  <a:pt x="4090" y="0"/>
                </a:cubicBezTo>
                <a:cubicBezTo>
                  <a:pt x="2045" y="0"/>
                  <a:pt x="0" y="2142"/>
                  <a:pt x="0" y="4285"/>
                </a:cubicBezTo>
                <a:cubicBezTo>
                  <a:pt x="0" y="12857"/>
                  <a:pt x="0" y="12857"/>
                  <a:pt x="0" y="12857"/>
                </a:cubicBezTo>
                <a:cubicBezTo>
                  <a:pt x="0" y="15000"/>
                  <a:pt x="2045" y="17142"/>
                  <a:pt x="4090" y="17142"/>
                </a:cubicBezTo>
                <a:cubicBezTo>
                  <a:pt x="115909" y="17142"/>
                  <a:pt x="115909" y="17142"/>
                  <a:pt x="115909" y="17142"/>
                </a:cubicBezTo>
                <a:cubicBezTo>
                  <a:pt x="117954" y="17142"/>
                  <a:pt x="120000" y="15000"/>
                  <a:pt x="120000" y="12857"/>
                </a:cubicBezTo>
                <a:lnTo>
                  <a:pt x="120000" y="4285"/>
                </a:lnTo>
                <a:close/>
                <a:moveTo>
                  <a:pt x="98181" y="38571"/>
                </a:moveTo>
                <a:cubicBezTo>
                  <a:pt x="98181" y="36428"/>
                  <a:pt x="96136" y="34285"/>
                  <a:pt x="94090" y="34285"/>
                </a:cubicBezTo>
                <a:cubicBezTo>
                  <a:pt x="4090" y="34285"/>
                  <a:pt x="4090" y="34285"/>
                  <a:pt x="4090" y="34285"/>
                </a:cubicBezTo>
                <a:cubicBezTo>
                  <a:pt x="2045" y="34285"/>
                  <a:pt x="0" y="36428"/>
                  <a:pt x="0" y="38571"/>
                </a:cubicBezTo>
                <a:cubicBezTo>
                  <a:pt x="0" y="47142"/>
                  <a:pt x="0" y="47142"/>
                  <a:pt x="0" y="47142"/>
                </a:cubicBezTo>
                <a:cubicBezTo>
                  <a:pt x="0" y="49285"/>
                  <a:pt x="2045" y="51428"/>
                  <a:pt x="4090" y="51428"/>
                </a:cubicBezTo>
                <a:cubicBezTo>
                  <a:pt x="94090" y="51428"/>
                  <a:pt x="94090" y="51428"/>
                  <a:pt x="94090" y="51428"/>
                </a:cubicBezTo>
                <a:cubicBezTo>
                  <a:pt x="96136" y="51428"/>
                  <a:pt x="98181" y="49285"/>
                  <a:pt x="98181" y="47142"/>
                </a:cubicBezTo>
                <a:lnTo>
                  <a:pt x="98181" y="38571"/>
                </a:lnTo>
                <a:close/>
                <a:moveTo>
                  <a:pt x="98181" y="107142"/>
                </a:moveTo>
                <a:cubicBezTo>
                  <a:pt x="98181" y="105000"/>
                  <a:pt x="96136" y="102857"/>
                  <a:pt x="94090" y="102857"/>
                </a:cubicBezTo>
                <a:cubicBezTo>
                  <a:pt x="4090" y="102857"/>
                  <a:pt x="4090" y="102857"/>
                  <a:pt x="4090" y="102857"/>
                </a:cubicBezTo>
                <a:cubicBezTo>
                  <a:pt x="2045" y="102857"/>
                  <a:pt x="0" y="105000"/>
                  <a:pt x="0" y="107142"/>
                </a:cubicBezTo>
                <a:cubicBezTo>
                  <a:pt x="0" y="115714"/>
                  <a:pt x="0" y="115714"/>
                  <a:pt x="0" y="115714"/>
                </a:cubicBezTo>
                <a:cubicBezTo>
                  <a:pt x="0" y="117857"/>
                  <a:pt x="2045" y="120000"/>
                  <a:pt x="4090" y="120000"/>
                </a:cubicBezTo>
                <a:cubicBezTo>
                  <a:pt x="94090" y="120000"/>
                  <a:pt x="94090" y="120000"/>
                  <a:pt x="94090" y="120000"/>
                </a:cubicBezTo>
                <a:cubicBezTo>
                  <a:pt x="96136" y="120000"/>
                  <a:pt x="98181" y="117857"/>
                  <a:pt x="98181" y="115714"/>
                </a:cubicBezTo>
                <a:lnTo>
                  <a:pt x="98181" y="107142"/>
                </a:lnTo>
                <a:close/>
                <a:moveTo>
                  <a:pt x="120000" y="72857"/>
                </a:moveTo>
                <a:cubicBezTo>
                  <a:pt x="120000" y="70714"/>
                  <a:pt x="117954" y="68571"/>
                  <a:pt x="115909" y="68571"/>
                </a:cubicBezTo>
                <a:cubicBezTo>
                  <a:pt x="4090" y="68571"/>
                  <a:pt x="4090" y="68571"/>
                  <a:pt x="4090" y="68571"/>
                </a:cubicBezTo>
                <a:cubicBezTo>
                  <a:pt x="2045" y="68571"/>
                  <a:pt x="0" y="70714"/>
                  <a:pt x="0" y="72857"/>
                </a:cubicBezTo>
                <a:cubicBezTo>
                  <a:pt x="0" y="81428"/>
                  <a:pt x="0" y="81428"/>
                  <a:pt x="0" y="81428"/>
                </a:cubicBezTo>
                <a:cubicBezTo>
                  <a:pt x="0" y="83571"/>
                  <a:pt x="2045" y="85714"/>
                  <a:pt x="4090" y="85714"/>
                </a:cubicBezTo>
                <a:cubicBezTo>
                  <a:pt x="115909" y="85714"/>
                  <a:pt x="115909" y="85714"/>
                  <a:pt x="115909" y="85714"/>
                </a:cubicBezTo>
                <a:cubicBezTo>
                  <a:pt x="117954" y="85714"/>
                  <a:pt x="120000" y="83571"/>
                  <a:pt x="120000" y="81428"/>
                </a:cubicBezTo>
                <a:lnTo>
                  <a:pt x="120000" y="72857"/>
                </a:lnTo>
                <a:close/>
              </a:path>
            </a:pathLst>
          </a:custGeom>
          <a:solidFill>
            <a:schemeClr val="accent1">
              <a:alpha val="9803"/>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152" name="Shape 1152"/>
          <p:cNvSpPr/>
          <p:nvPr/>
        </p:nvSpPr>
        <p:spPr>
          <a:xfrm>
            <a:off x="9057099" y="4193987"/>
            <a:ext cx="320473" cy="266026"/>
          </a:xfrm>
          <a:custGeom>
            <a:pathLst>
              <a:path extrusionOk="0" h="120000" w="120000">
                <a:moveTo>
                  <a:pt x="113814" y="74534"/>
                </a:moveTo>
                <a:cubicBezTo>
                  <a:pt x="113814" y="73043"/>
                  <a:pt x="113814" y="72298"/>
                  <a:pt x="114432" y="70807"/>
                </a:cubicBezTo>
                <a:cubicBezTo>
                  <a:pt x="117525" y="64099"/>
                  <a:pt x="119381" y="56645"/>
                  <a:pt x="119381" y="47701"/>
                </a:cubicBezTo>
                <a:cubicBezTo>
                  <a:pt x="119381" y="21614"/>
                  <a:pt x="100824" y="0"/>
                  <a:pt x="77319" y="0"/>
                </a:cubicBezTo>
                <a:cubicBezTo>
                  <a:pt x="66185" y="0"/>
                  <a:pt x="56288" y="5217"/>
                  <a:pt x="48865" y="12670"/>
                </a:cubicBezTo>
                <a:cubicBezTo>
                  <a:pt x="74845" y="16397"/>
                  <a:pt x="94639" y="41739"/>
                  <a:pt x="94639" y="71552"/>
                </a:cubicBezTo>
                <a:cubicBezTo>
                  <a:pt x="94639" y="79006"/>
                  <a:pt x="93402" y="86459"/>
                  <a:pt x="90927" y="93167"/>
                </a:cubicBezTo>
                <a:cubicBezTo>
                  <a:pt x="94020" y="91677"/>
                  <a:pt x="96494" y="90186"/>
                  <a:pt x="98969" y="88695"/>
                </a:cubicBezTo>
                <a:cubicBezTo>
                  <a:pt x="100206" y="87950"/>
                  <a:pt x="100824" y="87950"/>
                  <a:pt x="102061" y="88695"/>
                </a:cubicBezTo>
                <a:cubicBezTo>
                  <a:pt x="116907" y="95403"/>
                  <a:pt x="116907" y="95403"/>
                  <a:pt x="116907" y="95403"/>
                </a:cubicBezTo>
                <a:cubicBezTo>
                  <a:pt x="118762" y="96149"/>
                  <a:pt x="120000" y="94658"/>
                  <a:pt x="119381" y="93167"/>
                </a:cubicBezTo>
                <a:lnTo>
                  <a:pt x="113814" y="74534"/>
                </a:lnTo>
                <a:close/>
                <a:moveTo>
                  <a:pt x="42680" y="23850"/>
                </a:moveTo>
                <a:cubicBezTo>
                  <a:pt x="19175" y="23850"/>
                  <a:pt x="618" y="45465"/>
                  <a:pt x="618" y="71552"/>
                </a:cubicBezTo>
                <a:cubicBezTo>
                  <a:pt x="618" y="80496"/>
                  <a:pt x="2474" y="87950"/>
                  <a:pt x="5567" y="94658"/>
                </a:cubicBezTo>
                <a:cubicBezTo>
                  <a:pt x="6185" y="96149"/>
                  <a:pt x="6804" y="96894"/>
                  <a:pt x="6185" y="98385"/>
                </a:cubicBezTo>
                <a:cubicBezTo>
                  <a:pt x="618" y="116273"/>
                  <a:pt x="618" y="116273"/>
                  <a:pt x="618" y="116273"/>
                </a:cubicBezTo>
                <a:cubicBezTo>
                  <a:pt x="0" y="118509"/>
                  <a:pt x="1237" y="120000"/>
                  <a:pt x="3092" y="119254"/>
                </a:cubicBezTo>
                <a:cubicBezTo>
                  <a:pt x="17938" y="111801"/>
                  <a:pt x="17938" y="111801"/>
                  <a:pt x="17938" y="111801"/>
                </a:cubicBezTo>
                <a:cubicBezTo>
                  <a:pt x="19175" y="111801"/>
                  <a:pt x="19793" y="111801"/>
                  <a:pt x="21030" y="112546"/>
                </a:cubicBezTo>
                <a:cubicBezTo>
                  <a:pt x="27216" y="117018"/>
                  <a:pt x="34639" y="119254"/>
                  <a:pt x="42680" y="119254"/>
                </a:cubicBezTo>
                <a:cubicBezTo>
                  <a:pt x="66185" y="119254"/>
                  <a:pt x="84742" y="97639"/>
                  <a:pt x="84742" y="71552"/>
                </a:cubicBezTo>
                <a:cubicBezTo>
                  <a:pt x="84742" y="45465"/>
                  <a:pt x="66185" y="23850"/>
                  <a:pt x="42680" y="23850"/>
                </a:cubicBezTo>
                <a:close/>
              </a:path>
            </a:pathLst>
          </a:custGeom>
          <a:solidFill>
            <a:schemeClr val="accent1">
              <a:alpha val="14901"/>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153" name="Shape 1153"/>
          <p:cNvSpPr/>
          <p:nvPr/>
        </p:nvSpPr>
        <p:spPr>
          <a:xfrm>
            <a:off x="2365085" y="4231932"/>
            <a:ext cx="394270" cy="394270"/>
          </a:xfrm>
          <a:custGeom>
            <a:pathLst>
              <a:path extrusionOk="0" h="120000" w="120000">
                <a:moveTo>
                  <a:pt x="60000" y="0"/>
                </a:moveTo>
                <a:cubicBezTo>
                  <a:pt x="26875" y="0"/>
                  <a:pt x="0" y="26875"/>
                  <a:pt x="0" y="60000"/>
                </a:cubicBezTo>
                <a:cubicBezTo>
                  <a:pt x="0" y="93125"/>
                  <a:pt x="26875" y="120000"/>
                  <a:pt x="60000" y="120000"/>
                </a:cubicBezTo>
                <a:cubicBezTo>
                  <a:pt x="93125" y="120000"/>
                  <a:pt x="120000" y="93125"/>
                  <a:pt x="120000" y="60000"/>
                </a:cubicBezTo>
                <a:cubicBezTo>
                  <a:pt x="120000" y="26875"/>
                  <a:pt x="93125" y="0"/>
                  <a:pt x="60000" y="0"/>
                </a:cubicBezTo>
                <a:close/>
                <a:moveTo>
                  <a:pt x="67500" y="85625"/>
                </a:moveTo>
                <a:cubicBezTo>
                  <a:pt x="63750" y="89375"/>
                  <a:pt x="62500" y="96875"/>
                  <a:pt x="61250" y="101875"/>
                </a:cubicBezTo>
                <a:cubicBezTo>
                  <a:pt x="60625" y="102500"/>
                  <a:pt x="60000" y="103750"/>
                  <a:pt x="58750" y="104375"/>
                </a:cubicBezTo>
                <a:cubicBezTo>
                  <a:pt x="56250" y="105625"/>
                  <a:pt x="56250" y="105625"/>
                  <a:pt x="56250" y="105625"/>
                </a:cubicBezTo>
                <a:cubicBezTo>
                  <a:pt x="55000" y="106250"/>
                  <a:pt x="53125" y="106250"/>
                  <a:pt x="51875" y="105000"/>
                </a:cubicBezTo>
                <a:cubicBezTo>
                  <a:pt x="49375" y="102500"/>
                  <a:pt x="47500" y="98750"/>
                  <a:pt x="47500" y="95625"/>
                </a:cubicBezTo>
                <a:cubicBezTo>
                  <a:pt x="47500" y="89375"/>
                  <a:pt x="37500" y="91250"/>
                  <a:pt x="37500" y="79375"/>
                </a:cubicBezTo>
                <a:cubicBezTo>
                  <a:pt x="37500" y="70000"/>
                  <a:pt x="25000" y="63750"/>
                  <a:pt x="16250" y="68125"/>
                </a:cubicBezTo>
                <a:cubicBezTo>
                  <a:pt x="15000" y="68750"/>
                  <a:pt x="14375" y="68750"/>
                  <a:pt x="13750" y="68750"/>
                </a:cubicBezTo>
                <a:cubicBezTo>
                  <a:pt x="12500" y="69375"/>
                  <a:pt x="10625" y="68750"/>
                  <a:pt x="10625" y="66875"/>
                </a:cubicBezTo>
                <a:cubicBezTo>
                  <a:pt x="10000" y="65000"/>
                  <a:pt x="10000" y="62500"/>
                  <a:pt x="10000" y="60000"/>
                </a:cubicBezTo>
                <a:cubicBezTo>
                  <a:pt x="10000" y="48125"/>
                  <a:pt x="14375" y="36875"/>
                  <a:pt x="21250" y="28750"/>
                </a:cubicBezTo>
                <a:cubicBezTo>
                  <a:pt x="21250" y="28125"/>
                  <a:pt x="21250" y="28125"/>
                  <a:pt x="21875" y="28125"/>
                </a:cubicBezTo>
                <a:cubicBezTo>
                  <a:pt x="27500" y="21250"/>
                  <a:pt x="35625" y="15625"/>
                  <a:pt x="44375" y="12500"/>
                </a:cubicBezTo>
                <a:cubicBezTo>
                  <a:pt x="46875" y="11875"/>
                  <a:pt x="48750" y="14375"/>
                  <a:pt x="47500" y="16250"/>
                </a:cubicBezTo>
                <a:cubicBezTo>
                  <a:pt x="46250" y="18125"/>
                  <a:pt x="46250" y="19375"/>
                  <a:pt x="46250" y="20625"/>
                </a:cubicBezTo>
                <a:cubicBezTo>
                  <a:pt x="46250" y="26250"/>
                  <a:pt x="41250" y="29375"/>
                  <a:pt x="38750" y="28750"/>
                </a:cubicBezTo>
                <a:cubicBezTo>
                  <a:pt x="36875" y="27500"/>
                  <a:pt x="31250" y="31250"/>
                  <a:pt x="36250" y="33750"/>
                </a:cubicBezTo>
                <a:cubicBezTo>
                  <a:pt x="39375" y="35000"/>
                  <a:pt x="39375" y="35000"/>
                  <a:pt x="39375" y="35000"/>
                </a:cubicBezTo>
                <a:cubicBezTo>
                  <a:pt x="39375" y="35000"/>
                  <a:pt x="40000" y="35000"/>
                  <a:pt x="40000" y="35000"/>
                </a:cubicBezTo>
                <a:cubicBezTo>
                  <a:pt x="40625" y="35625"/>
                  <a:pt x="40625" y="35625"/>
                  <a:pt x="40625" y="35625"/>
                </a:cubicBezTo>
                <a:cubicBezTo>
                  <a:pt x="49375" y="41250"/>
                  <a:pt x="47500" y="45000"/>
                  <a:pt x="43750" y="51875"/>
                </a:cubicBezTo>
                <a:cubicBezTo>
                  <a:pt x="40000" y="58750"/>
                  <a:pt x="38125" y="51875"/>
                  <a:pt x="31875" y="50000"/>
                </a:cubicBezTo>
                <a:cubicBezTo>
                  <a:pt x="26250" y="47500"/>
                  <a:pt x="20000" y="51875"/>
                  <a:pt x="21875" y="55625"/>
                </a:cubicBezTo>
                <a:cubicBezTo>
                  <a:pt x="23750" y="60000"/>
                  <a:pt x="30000" y="55625"/>
                  <a:pt x="33750" y="60000"/>
                </a:cubicBezTo>
                <a:cubicBezTo>
                  <a:pt x="38125" y="63750"/>
                  <a:pt x="38125" y="70000"/>
                  <a:pt x="50000" y="65625"/>
                </a:cubicBezTo>
                <a:cubicBezTo>
                  <a:pt x="61875" y="61875"/>
                  <a:pt x="63750" y="63750"/>
                  <a:pt x="68125" y="67500"/>
                </a:cubicBezTo>
                <a:cubicBezTo>
                  <a:pt x="71250" y="71875"/>
                  <a:pt x="73750" y="80000"/>
                  <a:pt x="67500" y="85625"/>
                </a:cubicBezTo>
                <a:close/>
                <a:moveTo>
                  <a:pt x="99375" y="85000"/>
                </a:moveTo>
                <a:cubicBezTo>
                  <a:pt x="94375" y="80000"/>
                  <a:pt x="99375" y="66875"/>
                  <a:pt x="93750" y="60000"/>
                </a:cubicBezTo>
                <a:cubicBezTo>
                  <a:pt x="87500" y="51875"/>
                  <a:pt x="79375" y="60000"/>
                  <a:pt x="71250" y="47500"/>
                </a:cubicBezTo>
                <a:cubicBezTo>
                  <a:pt x="64375" y="36250"/>
                  <a:pt x="73750" y="26250"/>
                  <a:pt x="83125" y="23125"/>
                </a:cubicBezTo>
                <a:cubicBezTo>
                  <a:pt x="85625" y="21875"/>
                  <a:pt x="88125" y="21875"/>
                  <a:pt x="91250" y="21875"/>
                </a:cubicBezTo>
                <a:cubicBezTo>
                  <a:pt x="91250" y="21875"/>
                  <a:pt x="92500" y="21875"/>
                  <a:pt x="92500" y="22500"/>
                </a:cubicBezTo>
                <a:cubicBezTo>
                  <a:pt x="103125" y="31250"/>
                  <a:pt x="110000" y="45000"/>
                  <a:pt x="110000" y="60000"/>
                </a:cubicBezTo>
                <a:cubicBezTo>
                  <a:pt x="110000" y="68750"/>
                  <a:pt x="107500" y="77500"/>
                  <a:pt x="103750" y="85000"/>
                </a:cubicBezTo>
                <a:cubicBezTo>
                  <a:pt x="102500" y="86250"/>
                  <a:pt x="100625" y="86250"/>
                  <a:pt x="99375" y="85000"/>
                </a:cubicBezTo>
                <a:close/>
              </a:path>
            </a:pathLst>
          </a:custGeom>
          <a:solidFill>
            <a:schemeClr val="accent1">
              <a:alpha val="20000"/>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154" name="Shape 1154"/>
          <p:cNvSpPr/>
          <p:nvPr/>
        </p:nvSpPr>
        <p:spPr>
          <a:xfrm>
            <a:off x="7497800" y="2032374"/>
            <a:ext cx="358396" cy="358396"/>
          </a:xfrm>
          <a:custGeom>
            <a:pathLst>
              <a:path extrusionOk="0" h="120000" w="120000">
                <a:moveTo>
                  <a:pt x="60000" y="0"/>
                </a:moveTo>
                <a:cubicBezTo>
                  <a:pt x="26875" y="0"/>
                  <a:pt x="0" y="26875"/>
                  <a:pt x="0" y="60000"/>
                </a:cubicBezTo>
                <a:cubicBezTo>
                  <a:pt x="0" y="93125"/>
                  <a:pt x="26875" y="120000"/>
                  <a:pt x="60000" y="120000"/>
                </a:cubicBezTo>
                <a:cubicBezTo>
                  <a:pt x="93125" y="120000"/>
                  <a:pt x="120000" y="93125"/>
                  <a:pt x="120000" y="60000"/>
                </a:cubicBezTo>
                <a:cubicBezTo>
                  <a:pt x="120000" y="26875"/>
                  <a:pt x="93125" y="0"/>
                  <a:pt x="60000" y="0"/>
                </a:cubicBezTo>
                <a:close/>
                <a:moveTo>
                  <a:pt x="82500" y="38750"/>
                </a:moveTo>
                <a:cubicBezTo>
                  <a:pt x="82500" y="40625"/>
                  <a:pt x="80625" y="42500"/>
                  <a:pt x="78750" y="42500"/>
                </a:cubicBezTo>
                <a:cubicBezTo>
                  <a:pt x="55000" y="42500"/>
                  <a:pt x="55000" y="42500"/>
                  <a:pt x="55000" y="42500"/>
                </a:cubicBezTo>
                <a:cubicBezTo>
                  <a:pt x="53750" y="42500"/>
                  <a:pt x="52500" y="43750"/>
                  <a:pt x="52500" y="45000"/>
                </a:cubicBezTo>
                <a:cubicBezTo>
                  <a:pt x="52500" y="50000"/>
                  <a:pt x="52500" y="50000"/>
                  <a:pt x="52500" y="50000"/>
                </a:cubicBezTo>
                <a:cubicBezTo>
                  <a:pt x="52500" y="51250"/>
                  <a:pt x="53750" y="52500"/>
                  <a:pt x="55000" y="52500"/>
                </a:cubicBezTo>
                <a:cubicBezTo>
                  <a:pt x="65000" y="52500"/>
                  <a:pt x="65000" y="52500"/>
                  <a:pt x="65000" y="52500"/>
                </a:cubicBezTo>
                <a:cubicBezTo>
                  <a:pt x="75000" y="52500"/>
                  <a:pt x="82500" y="60000"/>
                  <a:pt x="82500" y="70000"/>
                </a:cubicBezTo>
                <a:cubicBezTo>
                  <a:pt x="82500" y="75000"/>
                  <a:pt x="82500" y="75000"/>
                  <a:pt x="82500" y="75000"/>
                </a:cubicBezTo>
                <a:cubicBezTo>
                  <a:pt x="82500" y="85000"/>
                  <a:pt x="75000" y="92500"/>
                  <a:pt x="65000" y="92500"/>
                </a:cubicBezTo>
                <a:cubicBezTo>
                  <a:pt x="67500" y="92500"/>
                  <a:pt x="67500" y="92500"/>
                  <a:pt x="67500" y="92500"/>
                </a:cubicBezTo>
                <a:cubicBezTo>
                  <a:pt x="67500" y="97500"/>
                  <a:pt x="67500" y="97500"/>
                  <a:pt x="67500" y="97500"/>
                </a:cubicBezTo>
                <a:cubicBezTo>
                  <a:pt x="67500" y="100000"/>
                  <a:pt x="65000" y="102500"/>
                  <a:pt x="62500" y="102500"/>
                </a:cubicBezTo>
                <a:cubicBezTo>
                  <a:pt x="60000" y="102500"/>
                  <a:pt x="57500" y="100000"/>
                  <a:pt x="57500" y="97500"/>
                </a:cubicBezTo>
                <a:cubicBezTo>
                  <a:pt x="57500" y="92500"/>
                  <a:pt x="57500" y="92500"/>
                  <a:pt x="57500" y="92500"/>
                </a:cubicBezTo>
                <a:cubicBezTo>
                  <a:pt x="41250" y="92500"/>
                  <a:pt x="41250" y="92500"/>
                  <a:pt x="41250" y="92500"/>
                </a:cubicBezTo>
                <a:cubicBezTo>
                  <a:pt x="39375" y="92500"/>
                  <a:pt x="37500" y="90625"/>
                  <a:pt x="37500" y="88750"/>
                </a:cubicBezTo>
                <a:cubicBezTo>
                  <a:pt x="37500" y="81250"/>
                  <a:pt x="37500" y="81250"/>
                  <a:pt x="37500" y="81250"/>
                </a:cubicBezTo>
                <a:cubicBezTo>
                  <a:pt x="37500" y="79375"/>
                  <a:pt x="39375" y="77500"/>
                  <a:pt x="41250" y="77500"/>
                </a:cubicBezTo>
                <a:cubicBezTo>
                  <a:pt x="65000" y="77500"/>
                  <a:pt x="65000" y="77500"/>
                  <a:pt x="65000" y="77500"/>
                </a:cubicBezTo>
                <a:cubicBezTo>
                  <a:pt x="66250" y="77500"/>
                  <a:pt x="67500" y="76250"/>
                  <a:pt x="67500" y="75000"/>
                </a:cubicBezTo>
                <a:cubicBezTo>
                  <a:pt x="67500" y="70000"/>
                  <a:pt x="67500" y="70000"/>
                  <a:pt x="67500" y="70000"/>
                </a:cubicBezTo>
                <a:cubicBezTo>
                  <a:pt x="67500" y="68750"/>
                  <a:pt x="66250" y="67500"/>
                  <a:pt x="65000" y="67500"/>
                </a:cubicBezTo>
                <a:cubicBezTo>
                  <a:pt x="55000" y="67500"/>
                  <a:pt x="55000" y="67500"/>
                  <a:pt x="55000" y="67500"/>
                </a:cubicBezTo>
                <a:cubicBezTo>
                  <a:pt x="45000" y="67500"/>
                  <a:pt x="37500" y="60000"/>
                  <a:pt x="37500" y="50000"/>
                </a:cubicBezTo>
                <a:cubicBezTo>
                  <a:pt x="37500" y="45000"/>
                  <a:pt x="37500" y="45000"/>
                  <a:pt x="37500" y="45000"/>
                </a:cubicBezTo>
                <a:cubicBezTo>
                  <a:pt x="37500" y="35000"/>
                  <a:pt x="45000" y="27500"/>
                  <a:pt x="55000" y="27500"/>
                </a:cubicBezTo>
                <a:cubicBezTo>
                  <a:pt x="57500" y="27500"/>
                  <a:pt x="57500" y="27500"/>
                  <a:pt x="57500" y="27500"/>
                </a:cubicBezTo>
                <a:cubicBezTo>
                  <a:pt x="57500" y="22500"/>
                  <a:pt x="57500" y="22500"/>
                  <a:pt x="57500" y="22500"/>
                </a:cubicBezTo>
                <a:cubicBezTo>
                  <a:pt x="57500" y="20000"/>
                  <a:pt x="60000" y="17500"/>
                  <a:pt x="62500" y="17500"/>
                </a:cubicBezTo>
                <a:cubicBezTo>
                  <a:pt x="65000" y="17500"/>
                  <a:pt x="67500" y="20000"/>
                  <a:pt x="67500" y="22500"/>
                </a:cubicBezTo>
                <a:cubicBezTo>
                  <a:pt x="67500" y="27500"/>
                  <a:pt x="67500" y="27500"/>
                  <a:pt x="67500" y="27500"/>
                </a:cubicBezTo>
                <a:cubicBezTo>
                  <a:pt x="78750" y="27500"/>
                  <a:pt x="78750" y="27500"/>
                  <a:pt x="78750" y="27500"/>
                </a:cubicBezTo>
                <a:cubicBezTo>
                  <a:pt x="80625" y="27500"/>
                  <a:pt x="82500" y="29375"/>
                  <a:pt x="82500" y="31250"/>
                </a:cubicBezTo>
                <a:lnTo>
                  <a:pt x="82500" y="38750"/>
                </a:lnTo>
                <a:close/>
              </a:path>
            </a:pathLst>
          </a:custGeom>
          <a:solidFill>
            <a:schemeClr val="accent1">
              <a:alpha val="9803"/>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nvGrpSpPr>
          <p:cNvPr id="1155" name="Shape 1155"/>
          <p:cNvGrpSpPr/>
          <p:nvPr/>
        </p:nvGrpSpPr>
        <p:grpSpPr>
          <a:xfrm>
            <a:off x="3282171" y="6224340"/>
            <a:ext cx="380651" cy="380651"/>
            <a:chOff x="3071449" y="6117896"/>
            <a:chExt cx="380651" cy="380651"/>
          </a:xfrm>
        </p:grpSpPr>
        <p:sp>
          <p:nvSpPr>
            <p:cNvPr id="1156" name="Shape 1156"/>
            <p:cNvSpPr/>
            <p:nvPr/>
          </p:nvSpPr>
          <p:spPr>
            <a:xfrm>
              <a:off x="3071449" y="6117896"/>
              <a:ext cx="380651" cy="380651"/>
            </a:xfrm>
            <a:prstGeom prst="ellipse">
              <a:avLst/>
            </a:prstGeom>
            <a:solidFill>
              <a:schemeClr val="accent1">
                <a:alpha val="7843"/>
              </a:schemeClr>
            </a:solidFill>
            <a:ln cap="flat" cmpd="sng" w="1077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57" name="Shape 1157"/>
            <p:cNvSpPr/>
            <p:nvPr/>
          </p:nvSpPr>
          <p:spPr>
            <a:xfrm>
              <a:off x="3113346" y="6201267"/>
              <a:ext cx="296857" cy="213912"/>
            </a:xfrm>
            <a:custGeom>
              <a:pathLst>
                <a:path extrusionOk="0" h="120000" w="120000">
                  <a:moveTo>
                    <a:pt x="58125" y="120000"/>
                  </a:moveTo>
                  <a:cubicBezTo>
                    <a:pt x="57187" y="120000"/>
                    <a:pt x="56250" y="120000"/>
                    <a:pt x="55312" y="118695"/>
                  </a:cubicBezTo>
                  <a:cubicBezTo>
                    <a:pt x="53906" y="118043"/>
                    <a:pt x="52968" y="115434"/>
                    <a:pt x="52500" y="113478"/>
                  </a:cubicBezTo>
                  <a:cubicBezTo>
                    <a:pt x="37968" y="31956"/>
                    <a:pt x="37968" y="31956"/>
                    <a:pt x="37968" y="31956"/>
                  </a:cubicBezTo>
                  <a:cubicBezTo>
                    <a:pt x="25781" y="70434"/>
                    <a:pt x="25781" y="70434"/>
                    <a:pt x="25781" y="70434"/>
                  </a:cubicBezTo>
                  <a:cubicBezTo>
                    <a:pt x="24843" y="73695"/>
                    <a:pt x="22968" y="75652"/>
                    <a:pt x="20625" y="75652"/>
                  </a:cubicBezTo>
                  <a:cubicBezTo>
                    <a:pt x="3750" y="75652"/>
                    <a:pt x="3750" y="75652"/>
                    <a:pt x="3750" y="75652"/>
                  </a:cubicBezTo>
                  <a:cubicBezTo>
                    <a:pt x="1875" y="75652"/>
                    <a:pt x="0" y="73043"/>
                    <a:pt x="0" y="70434"/>
                  </a:cubicBezTo>
                  <a:cubicBezTo>
                    <a:pt x="0" y="65217"/>
                    <a:pt x="0" y="65217"/>
                    <a:pt x="0" y="65217"/>
                  </a:cubicBezTo>
                  <a:cubicBezTo>
                    <a:pt x="0" y="62608"/>
                    <a:pt x="1875" y="60000"/>
                    <a:pt x="3750" y="60000"/>
                  </a:cubicBezTo>
                  <a:cubicBezTo>
                    <a:pt x="16875" y="60000"/>
                    <a:pt x="16875" y="60000"/>
                    <a:pt x="16875" y="60000"/>
                  </a:cubicBezTo>
                  <a:cubicBezTo>
                    <a:pt x="34218" y="4565"/>
                    <a:pt x="34218" y="4565"/>
                    <a:pt x="34218" y="4565"/>
                  </a:cubicBezTo>
                  <a:cubicBezTo>
                    <a:pt x="35156" y="1304"/>
                    <a:pt x="37500" y="0"/>
                    <a:pt x="39843" y="0"/>
                  </a:cubicBezTo>
                  <a:cubicBezTo>
                    <a:pt x="42187" y="0"/>
                    <a:pt x="44062" y="2608"/>
                    <a:pt x="45000" y="5869"/>
                  </a:cubicBezTo>
                  <a:cubicBezTo>
                    <a:pt x="59531" y="88695"/>
                    <a:pt x="59531" y="88695"/>
                    <a:pt x="59531" y="88695"/>
                  </a:cubicBezTo>
                  <a:cubicBezTo>
                    <a:pt x="79218" y="28043"/>
                    <a:pt x="79218" y="28043"/>
                    <a:pt x="79218" y="28043"/>
                  </a:cubicBezTo>
                  <a:cubicBezTo>
                    <a:pt x="80156" y="24782"/>
                    <a:pt x="82500" y="23478"/>
                    <a:pt x="84843" y="23478"/>
                  </a:cubicBezTo>
                  <a:cubicBezTo>
                    <a:pt x="86718" y="23478"/>
                    <a:pt x="88593" y="26086"/>
                    <a:pt x="89531" y="28695"/>
                  </a:cubicBezTo>
                  <a:cubicBezTo>
                    <a:pt x="99375" y="60000"/>
                    <a:pt x="99375" y="60000"/>
                    <a:pt x="99375" y="60000"/>
                  </a:cubicBezTo>
                  <a:cubicBezTo>
                    <a:pt x="116250" y="60000"/>
                    <a:pt x="116250" y="60000"/>
                    <a:pt x="116250" y="60000"/>
                  </a:cubicBezTo>
                  <a:cubicBezTo>
                    <a:pt x="118125" y="60000"/>
                    <a:pt x="120000" y="62608"/>
                    <a:pt x="120000" y="65217"/>
                  </a:cubicBezTo>
                  <a:cubicBezTo>
                    <a:pt x="120000" y="70434"/>
                    <a:pt x="120000" y="70434"/>
                    <a:pt x="120000" y="70434"/>
                  </a:cubicBezTo>
                  <a:cubicBezTo>
                    <a:pt x="120000" y="73043"/>
                    <a:pt x="118125" y="75652"/>
                    <a:pt x="116250" y="75652"/>
                  </a:cubicBezTo>
                  <a:cubicBezTo>
                    <a:pt x="95625" y="75652"/>
                    <a:pt x="95625" y="75652"/>
                    <a:pt x="95625" y="75652"/>
                  </a:cubicBezTo>
                  <a:cubicBezTo>
                    <a:pt x="93281" y="75652"/>
                    <a:pt x="91406" y="73695"/>
                    <a:pt x="90468" y="71086"/>
                  </a:cubicBezTo>
                  <a:cubicBezTo>
                    <a:pt x="84375" y="50869"/>
                    <a:pt x="84375" y="50869"/>
                    <a:pt x="84375" y="50869"/>
                  </a:cubicBezTo>
                  <a:cubicBezTo>
                    <a:pt x="63281" y="115434"/>
                    <a:pt x="63281" y="115434"/>
                    <a:pt x="63281" y="115434"/>
                  </a:cubicBezTo>
                  <a:cubicBezTo>
                    <a:pt x="62343" y="118043"/>
                    <a:pt x="60468" y="120000"/>
                    <a:pt x="58125" y="120000"/>
                  </a:cubicBezTo>
                  <a:close/>
                </a:path>
              </a:pathLst>
            </a:custGeom>
            <a:solidFill>
              <a:schemeClr val="accent1">
                <a:alpha val="20000"/>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grpSp>
        <p:nvGrpSpPr>
          <p:cNvPr id="1158" name="Shape 1158"/>
          <p:cNvGrpSpPr/>
          <p:nvPr/>
        </p:nvGrpSpPr>
        <p:grpSpPr>
          <a:xfrm>
            <a:off x="7980862" y="6014210"/>
            <a:ext cx="944274" cy="944272"/>
            <a:chOff x="7538443" y="4406001"/>
            <a:chExt cx="944274" cy="944272"/>
          </a:xfrm>
        </p:grpSpPr>
        <p:sp>
          <p:nvSpPr>
            <p:cNvPr id="1159" name="Shape 1159"/>
            <p:cNvSpPr/>
            <p:nvPr/>
          </p:nvSpPr>
          <p:spPr>
            <a:xfrm>
              <a:off x="7538443" y="4406001"/>
              <a:ext cx="944274" cy="944272"/>
            </a:xfrm>
            <a:prstGeom prst="ellipse">
              <a:avLst/>
            </a:prstGeom>
            <a:solidFill>
              <a:schemeClr val="accent1">
                <a:alpha val="5882"/>
              </a:schemeClr>
            </a:solidFill>
            <a:ln cap="flat" cmpd="sng" w="1077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160" name="Shape 1160"/>
            <p:cNvGrpSpPr/>
            <p:nvPr/>
          </p:nvGrpSpPr>
          <p:grpSpPr>
            <a:xfrm>
              <a:off x="7755721" y="4724548"/>
              <a:ext cx="553510" cy="394676"/>
              <a:chOff x="3431" y="1915"/>
              <a:chExt cx="459" cy="327"/>
            </a:xfrm>
          </p:grpSpPr>
          <p:sp>
            <p:nvSpPr>
              <p:cNvPr id="1161" name="Shape 1161"/>
              <p:cNvSpPr/>
              <p:nvPr/>
            </p:nvSpPr>
            <p:spPr>
              <a:xfrm>
                <a:off x="3747" y="1980"/>
                <a:ext cx="144" cy="180"/>
              </a:xfrm>
              <a:custGeom>
                <a:pathLst>
                  <a:path extrusionOk="0" h="120000" w="120000">
                    <a:moveTo>
                      <a:pt x="116000" y="40000"/>
                    </a:moveTo>
                    <a:cubicBezTo>
                      <a:pt x="70000" y="3200"/>
                      <a:pt x="70000" y="3200"/>
                      <a:pt x="70000" y="3200"/>
                    </a:cubicBezTo>
                    <a:cubicBezTo>
                      <a:pt x="68000" y="1600"/>
                      <a:pt x="64000" y="0"/>
                      <a:pt x="62000" y="0"/>
                    </a:cubicBezTo>
                    <a:cubicBezTo>
                      <a:pt x="12000" y="0"/>
                      <a:pt x="12000" y="0"/>
                      <a:pt x="12000" y="0"/>
                    </a:cubicBezTo>
                    <a:cubicBezTo>
                      <a:pt x="6000" y="0"/>
                      <a:pt x="0" y="4800"/>
                      <a:pt x="0" y="9600"/>
                    </a:cubicBezTo>
                    <a:cubicBezTo>
                      <a:pt x="0" y="86400"/>
                      <a:pt x="0" y="86400"/>
                      <a:pt x="0" y="86400"/>
                    </a:cubicBezTo>
                    <a:cubicBezTo>
                      <a:pt x="0" y="89600"/>
                      <a:pt x="4000" y="92800"/>
                      <a:pt x="10000" y="91200"/>
                    </a:cubicBezTo>
                    <a:cubicBezTo>
                      <a:pt x="18000" y="88000"/>
                      <a:pt x="28000" y="86400"/>
                      <a:pt x="36000" y="86400"/>
                    </a:cubicBezTo>
                    <a:cubicBezTo>
                      <a:pt x="64000" y="86400"/>
                      <a:pt x="88000" y="99200"/>
                      <a:pt x="100000" y="116800"/>
                    </a:cubicBezTo>
                    <a:cubicBezTo>
                      <a:pt x="102000" y="120000"/>
                      <a:pt x="106000" y="120000"/>
                      <a:pt x="108000" y="118400"/>
                    </a:cubicBezTo>
                    <a:cubicBezTo>
                      <a:pt x="116000" y="113600"/>
                      <a:pt x="120000" y="105600"/>
                      <a:pt x="120000" y="96000"/>
                    </a:cubicBezTo>
                    <a:cubicBezTo>
                      <a:pt x="120000" y="46400"/>
                      <a:pt x="120000" y="46400"/>
                      <a:pt x="120000" y="46400"/>
                    </a:cubicBezTo>
                    <a:cubicBezTo>
                      <a:pt x="120000" y="44800"/>
                      <a:pt x="120000" y="43200"/>
                      <a:pt x="116000" y="40000"/>
                    </a:cubicBezTo>
                    <a:close/>
                  </a:path>
                </a:pathLst>
              </a:custGeom>
              <a:solidFill>
                <a:schemeClr val="accent1">
                  <a:alpha val="14901"/>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162" name="Shape 1162"/>
              <p:cNvSpPr/>
              <p:nvPr/>
            </p:nvSpPr>
            <p:spPr>
              <a:xfrm>
                <a:off x="3747" y="2156"/>
                <a:ext cx="86" cy="87"/>
              </a:xfrm>
              <a:prstGeom prst="ellipse">
                <a:avLst/>
              </a:prstGeom>
              <a:solidFill>
                <a:schemeClr val="accent1">
                  <a:alpha val="14901"/>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163" name="Shape 1163"/>
              <p:cNvSpPr/>
              <p:nvPr/>
            </p:nvSpPr>
            <p:spPr>
              <a:xfrm>
                <a:off x="3431" y="1915"/>
                <a:ext cx="273" cy="255"/>
              </a:xfrm>
              <a:custGeom>
                <a:pathLst>
                  <a:path extrusionOk="0" h="120000" w="120000">
                    <a:moveTo>
                      <a:pt x="113684" y="0"/>
                    </a:moveTo>
                    <a:cubicBezTo>
                      <a:pt x="6315" y="0"/>
                      <a:pt x="6315" y="0"/>
                      <a:pt x="6315" y="0"/>
                    </a:cubicBezTo>
                    <a:cubicBezTo>
                      <a:pt x="3157" y="0"/>
                      <a:pt x="0" y="3396"/>
                      <a:pt x="0" y="6792"/>
                    </a:cubicBezTo>
                    <a:cubicBezTo>
                      <a:pt x="0" y="99622"/>
                      <a:pt x="0" y="99622"/>
                      <a:pt x="0" y="99622"/>
                    </a:cubicBezTo>
                    <a:cubicBezTo>
                      <a:pt x="0" y="105283"/>
                      <a:pt x="2105" y="110943"/>
                      <a:pt x="6315" y="114339"/>
                    </a:cubicBezTo>
                    <a:cubicBezTo>
                      <a:pt x="8421" y="115471"/>
                      <a:pt x="10526" y="115471"/>
                      <a:pt x="10526" y="113207"/>
                    </a:cubicBezTo>
                    <a:cubicBezTo>
                      <a:pt x="16842" y="100754"/>
                      <a:pt x="29473" y="92830"/>
                      <a:pt x="44210" y="92830"/>
                    </a:cubicBezTo>
                    <a:cubicBezTo>
                      <a:pt x="59999" y="92830"/>
                      <a:pt x="73684" y="103018"/>
                      <a:pt x="78947" y="117735"/>
                    </a:cubicBezTo>
                    <a:cubicBezTo>
                      <a:pt x="80000" y="118867"/>
                      <a:pt x="81052" y="120000"/>
                      <a:pt x="82105" y="120000"/>
                    </a:cubicBezTo>
                    <a:cubicBezTo>
                      <a:pt x="101052" y="120000"/>
                      <a:pt x="101052" y="120000"/>
                      <a:pt x="101052" y="120000"/>
                    </a:cubicBezTo>
                    <a:cubicBezTo>
                      <a:pt x="111578" y="120000"/>
                      <a:pt x="119999" y="110943"/>
                      <a:pt x="119999" y="99622"/>
                    </a:cubicBezTo>
                    <a:cubicBezTo>
                      <a:pt x="119999" y="6792"/>
                      <a:pt x="119999" y="6792"/>
                      <a:pt x="119999" y="6792"/>
                    </a:cubicBezTo>
                    <a:cubicBezTo>
                      <a:pt x="119999" y="3396"/>
                      <a:pt x="116842" y="0"/>
                      <a:pt x="113684" y="0"/>
                    </a:cubicBezTo>
                    <a:close/>
                  </a:path>
                </a:pathLst>
              </a:custGeom>
              <a:solidFill>
                <a:schemeClr val="accent1">
                  <a:alpha val="14901"/>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164" name="Shape 1164"/>
              <p:cNvSpPr/>
              <p:nvPr/>
            </p:nvSpPr>
            <p:spPr>
              <a:xfrm>
                <a:off x="3488" y="2156"/>
                <a:ext cx="86" cy="87"/>
              </a:xfrm>
              <a:prstGeom prst="ellipse">
                <a:avLst/>
              </a:prstGeom>
              <a:solidFill>
                <a:schemeClr val="accent1">
                  <a:alpha val="14901"/>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grpSp>
      <p:grpSp>
        <p:nvGrpSpPr>
          <p:cNvPr id="1165" name="Shape 1165"/>
          <p:cNvGrpSpPr/>
          <p:nvPr/>
        </p:nvGrpSpPr>
        <p:grpSpPr>
          <a:xfrm>
            <a:off x="10978559" y="1754801"/>
            <a:ext cx="612919" cy="612919"/>
            <a:chOff x="11319522" y="3041160"/>
            <a:chExt cx="612919" cy="612919"/>
          </a:xfrm>
        </p:grpSpPr>
        <p:sp>
          <p:nvSpPr>
            <p:cNvPr id="1166" name="Shape 1166"/>
            <p:cNvSpPr/>
            <p:nvPr/>
          </p:nvSpPr>
          <p:spPr>
            <a:xfrm>
              <a:off x="11319522" y="3041160"/>
              <a:ext cx="612919" cy="612919"/>
            </a:xfrm>
            <a:prstGeom prst="ellipse">
              <a:avLst/>
            </a:prstGeom>
            <a:solidFill>
              <a:schemeClr val="accent1">
                <a:alpha val="7843"/>
              </a:schemeClr>
            </a:solidFill>
            <a:ln cap="flat" cmpd="sng" w="1077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167" name="Shape 1167"/>
            <p:cNvGrpSpPr/>
            <p:nvPr/>
          </p:nvGrpSpPr>
          <p:grpSpPr>
            <a:xfrm>
              <a:off x="11446263" y="3211010"/>
              <a:ext cx="360840" cy="331160"/>
              <a:chOff x="3606" y="1946"/>
              <a:chExt cx="461" cy="423"/>
            </a:xfrm>
          </p:grpSpPr>
          <p:sp>
            <p:nvSpPr>
              <p:cNvPr id="1168" name="Shape 1168"/>
              <p:cNvSpPr/>
              <p:nvPr/>
            </p:nvSpPr>
            <p:spPr>
              <a:xfrm>
                <a:off x="3606" y="1946"/>
                <a:ext cx="461" cy="302"/>
              </a:xfrm>
              <a:custGeom>
                <a:pathLst>
                  <a:path extrusionOk="0" h="120000" w="120000">
                    <a:moveTo>
                      <a:pt x="44766" y="83809"/>
                    </a:moveTo>
                    <a:cubicBezTo>
                      <a:pt x="104455" y="83809"/>
                      <a:pt x="104455" y="83809"/>
                      <a:pt x="104455" y="83809"/>
                    </a:cubicBezTo>
                    <a:cubicBezTo>
                      <a:pt x="106321" y="83809"/>
                      <a:pt x="108186" y="81904"/>
                      <a:pt x="108186" y="79047"/>
                    </a:cubicBezTo>
                    <a:cubicBezTo>
                      <a:pt x="119378" y="22857"/>
                      <a:pt x="119378" y="22857"/>
                      <a:pt x="119378" y="22857"/>
                    </a:cubicBezTo>
                    <a:cubicBezTo>
                      <a:pt x="120000" y="19047"/>
                      <a:pt x="118134" y="15238"/>
                      <a:pt x="115647" y="15238"/>
                    </a:cubicBezTo>
                    <a:cubicBezTo>
                      <a:pt x="23626" y="15238"/>
                      <a:pt x="23626" y="15238"/>
                      <a:pt x="23626" y="15238"/>
                    </a:cubicBezTo>
                    <a:cubicBezTo>
                      <a:pt x="22383" y="6666"/>
                      <a:pt x="22383" y="6666"/>
                      <a:pt x="22383" y="6666"/>
                    </a:cubicBezTo>
                    <a:cubicBezTo>
                      <a:pt x="21139" y="2857"/>
                      <a:pt x="18652" y="0"/>
                      <a:pt x="16165" y="0"/>
                    </a:cubicBezTo>
                    <a:cubicBezTo>
                      <a:pt x="6217" y="0"/>
                      <a:pt x="6217" y="0"/>
                      <a:pt x="6217" y="0"/>
                    </a:cubicBezTo>
                    <a:cubicBezTo>
                      <a:pt x="3108" y="0"/>
                      <a:pt x="0" y="3809"/>
                      <a:pt x="0" y="8571"/>
                    </a:cubicBezTo>
                    <a:cubicBezTo>
                      <a:pt x="0" y="13333"/>
                      <a:pt x="2487" y="18095"/>
                      <a:pt x="6217" y="18095"/>
                    </a:cubicBezTo>
                    <a:cubicBezTo>
                      <a:pt x="11813" y="18095"/>
                      <a:pt x="11813" y="18095"/>
                      <a:pt x="11813" y="18095"/>
                    </a:cubicBezTo>
                    <a:cubicBezTo>
                      <a:pt x="30466" y="113333"/>
                      <a:pt x="30466" y="113333"/>
                      <a:pt x="30466" y="113333"/>
                    </a:cubicBezTo>
                    <a:cubicBezTo>
                      <a:pt x="31088" y="117142"/>
                      <a:pt x="33575" y="120000"/>
                      <a:pt x="36062" y="120000"/>
                    </a:cubicBezTo>
                    <a:cubicBezTo>
                      <a:pt x="106321" y="120000"/>
                      <a:pt x="106321" y="120000"/>
                      <a:pt x="106321" y="120000"/>
                    </a:cubicBezTo>
                    <a:cubicBezTo>
                      <a:pt x="109430" y="120000"/>
                      <a:pt x="112538" y="116190"/>
                      <a:pt x="113160" y="111428"/>
                    </a:cubicBezTo>
                    <a:cubicBezTo>
                      <a:pt x="113160" y="106666"/>
                      <a:pt x="110051" y="101904"/>
                      <a:pt x="106943" y="101904"/>
                    </a:cubicBezTo>
                    <a:cubicBezTo>
                      <a:pt x="45388" y="101904"/>
                      <a:pt x="45388" y="101904"/>
                      <a:pt x="45388" y="101904"/>
                    </a:cubicBezTo>
                    <a:cubicBezTo>
                      <a:pt x="42279" y="101904"/>
                      <a:pt x="40414" y="99047"/>
                      <a:pt x="39792" y="95238"/>
                    </a:cubicBezTo>
                    <a:cubicBezTo>
                      <a:pt x="39792" y="95238"/>
                      <a:pt x="39792" y="95238"/>
                      <a:pt x="39792" y="95238"/>
                    </a:cubicBezTo>
                    <a:cubicBezTo>
                      <a:pt x="38549" y="89523"/>
                      <a:pt x="41036" y="83809"/>
                      <a:pt x="44766" y="83809"/>
                    </a:cubicBezTo>
                    <a:close/>
                  </a:path>
                </a:pathLst>
              </a:custGeom>
              <a:solidFill>
                <a:schemeClr val="accent1">
                  <a:alpha val="14901"/>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169" name="Shape 1169"/>
              <p:cNvSpPr/>
              <p:nvPr/>
            </p:nvSpPr>
            <p:spPr>
              <a:xfrm>
                <a:off x="3745" y="2295"/>
                <a:ext cx="75" cy="74"/>
              </a:xfrm>
              <a:prstGeom prst="ellipse">
                <a:avLst/>
              </a:prstGeom>
              <a:solidFill>
                <a:schemeClr val="accent1">
                  <a:alpha val="14901"/>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170" name="Shape 1170"/>
              <p:cNvSpPr/>
              <p:nvPr/>
            </p:nvSpPr>
            <p:spPr>
              <a:xfrm>
                <a:off x="3931" y="2295"/>
                <a:ext cx="76" cy="74"/>
              </a:xfrm>
              <a:prstGeom prst="ellipse">
                <a:avLst/>
              </a:prstGeom>
              <a:solidFill>
                <a:schemeClr val="accent1">
                  <a:alpha val="14901"/>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grpSp>
      <p:grpSp>
        <p:nvGrpSpPr>
          <p:cNvPr id="1171" name="Shape 1171"/>
          <p:cNvGrpSpPr/>
          <p:nvPr/>
        </p:nvGrpSpPr>
        <p:grpSpPr>
          <a:xfrm>
            <a:off x="11281210" y="3776899"/>
            <a:ext cx="346878" cy="346877"/>
            <a:chOff x="12066877" y="1031428"/>
            <a:chExt cx="731140" cy="731137"/>
          </a:xfrm>
        </p:grpSpPr>
        <p:sp>
          <p:nvSpPr>
            <p:cNvPr id="1172" name="Shape 1172"/>
            <p:cNvSpPr/>
            <p:nvPr/>
          </p:nvSpPr>
          <p:spPr>
            <a:xfrm>
              <a:off x="12066877" y="1031428"/>
              <a:ext cx="731140" cy="731137"/>
            </a:xfrm>
            <a:prstGeom prst="ellipse">
              <a:avLst/>
            </a:prstGeom>
            <a:solidFill>
              <a:schemeClr val="accent1">
                <a:alpha val="7843"/>
              </a:schemeClr>
            </a:solidFill>
            <a:ln cap="flat" cmpd="sng" w="1077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73" name="Shape 1173"/>
            <p:cNvSpPr/>
            <p:nvPr/>
          </p:nvSpPr>
          <p:spPr>
            <a:xfrm>
              <a:off x="12218159" y="1237546"/>
              <a:ext cx="428576" cy="324226"/>
            </a:xfrm>
            <a:custGeom>
              <a:pathLst>
                <a:path extrusionOk="0" h="120000" w="120000">
                  <a:moveTo>
                    <a:pt x="108125" y="0"/>
                  </a:moveTo>
                  <a:cubicBezTo>
                    <a:pt x="11875" y="0"/>
                    <a:pt x="11875" y="0"/>
                    <a:pt x="11875" y="0"/>
                  </a:cubicBezTo>
                  <a:cubicBezTo>
                    <a:pt x="5625" y="0"/>
                    <a:pt x="0" y="6666"/>
                    <a:pt x="0" y="15833"/>
                  </a:cubicBezTo>
                  <a:cubicBezTo>
                    <a:pt x="0" y="104166"/>
                    <a:pt x="0" y="104166"/>
                    <a:pt x="0" y="104166"/>
                  </a:cubicBezTo>
                  <a:cubicBezTo>
                    <a:pt x="0" y="113333"/>
                    <a:pt x="5625" y="120000"/>
                    <a:pt x="11875" y="120000"/>
                  </a:cubicBezTo>
                  <a:cubicBezTo>
                    <a:pt x="108125" y="120000"/>
                    <a:pt x="108125" y="120000"/>
                    <a:pt x="108125" y="120000"/>
                  </a:cubicBezTo>
                  <a:cubicBezTo>
                    <a:pt x="114375" y="120000"/>
                    <a:pt x="120000" y="113333"/>
                    <a:pt x="120000" y="104166"/>
                  </a:cubicBezTo>
                  <a:cubicBezTo>
                    <a:pt x="120000" y="15833"/>
                    <a:pt x="120000" y="15833"/>
                    <a:pt x="120000" y="15833"/>
                  </a:cubicBezTo>
                  <a:cubicBezTo>
                    <a:pt x="120000" y="6666"/>
                    <a:pt x="114375" y="0"/>
                    <a:pt x="108125" y="0"/>
                  </a:cubicBezTo>
                  <a:close/>
                  <a:moveTo>
                    <a:pt x="108125" y="15833"/>
                  </a:moveTo>
                  <a:cubicBezTo>
                    <a:pt x="108125" y="31666"/>
                    <a:pt x="108125" y="31666"/>
                    <a:pt x="108125" y="31666"/>
                  </a:cubicBezTo>
                  <a:cubicBezTo>
                    <a:pt x="11875" y="31666"/>
                    <a:pt x="11875" y="31666"/>
                    <a:pt x="11875" y="31666"/>
                  </a:cubicBezTo>
                  <a:cubicBezTo>
                    <a:pt x="11875" y="15833"/>
                    <a:pt x="11875" y="15833"/>
                    <a:pt x="11875" y="15833"/>
                  </a:cubicBezTo>
                  <a:lnTo>
                    <a:pt x="108125" y="15833"/>
                  </a:lnTo>
                  <a:close/>
                  <a:moveTo>
                    <a:pt x="11875" y="104166"/>
                  </a:moveTo>
                  <a:cubicBezTo>
                    <a:pt x="11875" y="57500"/>
                    <a:pt x="11875" y="57500"/>
                    <a:pt x="11875" y="57500"/>
                  </a:cubicBezTo>
                  <a:cubicBezTo>
                    <a:pt x="108125" y="57500"/>
                    <a:pt x="108125" y="57500"/>
                    <a:pt x="108125" y="57500"/>
                  </a:cubicBezTo>
                  <a:cubicBezTo>
                    <a:pt x="108125" y="104166"/>
                    <a:pt x="108125" y="104166"/>
                    <a:pt x="108125" y="104166"/>
                  </a:cubicBezTo>
                  <a:lnTo>
                    <a:pt x="11875" y="104166"/>
                  </a:lnTo>
                  <a:close/>
                  <a:moveTo>
                    <a:pt x="46250" y="70000"/>
                  </a:moveTo>
                  <a:cubicBezTo>
                    <a:pt x="43750" y="70000"/>
                    <a:pt x="41250" y="71666"/>
                    <a:pt x="40000" y="75000"/>
                  </a:cubicBezTo>
                  <a:cubicBezTo>
                    <a:pt x="39375" y="75833"/>
                    <a:pt x="38750" y="75833"/>
                    <a:pt x="38750" y="75000"/>
                  </a:cubicBezTo>
                  <a:cubicBezTo>
                    <a:pt x="37500" y="71666"/>
                    <a:pt x="35000" y="70000"/>
                    <a:pt x="32500" y="70000"/>
                  </a:cubicBezTo>
                  <a:cubicBezTo>
                    <a:pt x="27500" y="70000"/>
                    <a:pt x="24375" y="75000"/>
                    <a:pt x="24375" y="80833"/>
                  </a:cubicBezTo>
                  <a:cubicBezTo>
                    <a:pt x="24375" y="86666"/>
                    <a:pt x="27500" y="90833"/>
                    <a:pt x="32500" y="90833"/>
                  </a:cubicBezTo>
                  <a:cubicBezTo>
                    <a:pt x="35000" y="90833"/>
                    <a:pt x="37500" y="89166"/>
                    <a:pt x="38750" y="86666"/>
                  </a:cubicBezTo>
                  <a:cubicBezTo>
                    <a:pt x="38750" y="85833"/>
                    <a:pt x="39375" y="85833"/>
                    <a:pt x="40000" y="86666"/>
                  </a:cubicBezTo>
                  <a:cubicBezTo>
                    <a:pt x="41250" y="89166"/>
                    <a:pt x="43750" y="90833"/>
                    <a:pt x="46250" y="90833"/>
                  </a:cubicBezTo>
                  <a:cubicBezTo>
                    <a:pt x="46250" y="90833"/>
                    <a:pt x="46250" y="90833"/>
                    <a:pt x="46250" y="90833"/>
                  </a:cubicBezTo>
                  <a:cubicBezTo>
                    <a:pt x="50625" y="90833"/>
                    <a:pt x="54375" y="86666"/>
                    <a:pt x="54375" y="80833"/>
                  </a:cubicBezTo>
                  <a:cubicBezTo>
                    <a:pt x="54375" y="80000"/>
                    <a:pt x="54375" y="80000"/>
                    <a:pt x="54375" y="80000"/>
                  </a:cubicBezTo>
                  <a:cubicBezTo>
                    <a:pt x="53750" y="75000"/>
                    <a:pt x="50625" y="70000"/>
                    <a:pt x="46250" y="70000"/>
                  </a:cubicBezTo>
                  <a:close/>
                  <a:moveTo>
                    <a:pt x="91875" y="73333"/>
                  </a:moveTo>
                  <a:cubicBezTo>
                    <a:pt x="68125" y="73333"/>
                    <a:pt x="68125" y="73333"/>
                    <a:pt x="68125" y="73333"/>
                  </a:cubicBezTo>
                  <a:cubicBezTo>
                    <a:pt x="65625" y="73333"/>
                    <a:pt x="63750" y="75000"/>
                    <a:pt x="63750" y="78333"/>
                  </a:cubicBezTo>
                  <a:cubicBezTo>
                    <a:pt x="63750" y="83333"/>
                    <a:pt x="63750" y="83333"/>
                    <a:pt x="63750" y="83333"/>
                  </a:cubicBezTo>
                  <a:cubicBezTo>
                    <a:pt x="63750" y="86666"/>
                    <a:pt x="65625" y="88333"/>
                    <a:pt x="68125" y="88333"/>
                  </a:cubicBezTo>
                  <a:cubicBezTo>
                    <a:pt x="91875" y="88333"/>
                    <a:pt x="91875" y="88333"/>
                    <a:pt x="91875" y="88333"/>
                  </a:cubicBezTo>
                  <a:cubicBezTo>
                    <a:pt x="94375" y="88333"/>
                    <a:pt x="96250" y="86666"/>
                    <a:pt x="96250" y="83333"/>
                  </a:cubicBezTo>
                  <a:cubicBezTo>
                    <a:pt x="96250" y="78333"/>
                    <a:pt x="96250" y="78333"/>
                    <a:pt x="96250" y="78333"/>
                  </a:cubicBezTo>
                  <a:cubicBezTo>
                    <a:pt x="96250" y="75000"/>
                    <a:pt x="94375" y="73333"/>
                    <a:pt x="91875" y="73333"/>
                  </a:cubicBezTo>
                  <a:close/>
                </a:path>
              </a:pathLst>
            </a:custGeom>
            <a:solidFill>
              <a:schemeClr val="accent1">
                <a:alpha val="20000"/>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grpSp>
        <p:nvGrpSpPr>
          <p:cNvPr id="1174" name="Shape 1174"/>
          <p:cNvGrpSpPr/>
          <p:nvPr/>
        </p:nvGrpSpPr>
        <p:grpSpPr>
          <a:xfrm>
            <a:off x="470705" y="3454364"/>
            <a:ext cx="546231" cy="546231"/>
            <a:chOff x="7224684" y="3417085"/>
            <a:chExt cx="546231" cy="546231"/>
          </a:xfrm>
        </p:grpSpPr>
        <p:sp>
          <p:nvSpPr>
            <p:cNvPr id="1175" name="Shape 1175"/>
            <p:cNvSpPr/>
            <p:nvPr/>
          </p:nvSpPr>
          <p:spPr>
            <a:xfrm>
              <a:off x="7224684" y="3417085"/>
              <a:ext cx="546231" cy="546231"/>
            </a:xfrm>
            <a:prstGeom prst="ellipse">
              <a:avLst/>
            </a:prstGeom>
            <a:solidFill>
              <a:schemeClr val="accent1">
                <a:alpha val="5882"/>
              </a:schemeClr>
            </a:solidFill>
            <a:ln cap="flat" cmpd="sng" w="1077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76" name="Shape 1176"/>
            <p:cNvSpPr/>
            <p:nvPr/>
          </p:nvSpPr>
          <p:spPr>
            <a:xfrm>
              <a:off x="7344711" y="3548162"/>
              <a:ext cx="320188" cy="267287"/>
            </a:xfrm>
            <a:custGeom>
              <a:pathLst>
                <a:path extrusionOk="0" h="120000" w="120000">
                  <a:moveTo>
                    <a:pt x="60000" y="48000"/>
                  </a:moveTo>
                  <a:cubicBezTo>
                    <a:pt x="51250" y="48000"/>
                    <a:pt x="43750" y="57000"/>
                    <a:pt x="43750" y="67500"/>
                  </a:cubicBezTo>
                  <a:cubicBezTo>
                    <a:pt x="43750" y="78000"/>
                    <a:pt x="51250" y="86250"/>
                    <a:pt x="60000" y="86250"/>
                  </a:cubicBezTo>
                  <a:cubicBezTo>
                    <a:pt x="68750" y="86250"/>
                    <a:pt x="76250" y="78000"/>
                    <a:pt x="76250" y="67500"/>
                  </a:cubicBezTo>
                  <a:cubicBezTo>
                    <a:pt x="76250" y="57000"/>
                    <a:pt x="68750" y="48000"/>
                    <a:pt x="60000" y="48000"/>
                  </a:cubicBezTo>
                  <a:close/>
                  <a:moveTo>
                    <a:pt x="108125" y="24000"/>
                  </a:moveTo>
                  <a:cubicBezTo>
                    <a:pt x="91875" y="24000"/>
                    <a:pt x="91875" y="24000"/>
                    <a:pt x="91875" y="24000"/>
                  </a:cubicBezTo>
                  <a:cubicBezTo>
                    <a:pt x="90000" y="24000"/>
                    <a:pt x="88750" y="23250"/>
                    <a:pt x="88125" y="21000"/>
                  </a:cubicBezTo>
                  <a:cubicBezTo>
                    <a:pt x="83125" y="7500"/>
                    <a:pt x="83125" y="7500"/>
                    <a:pt x="83125" y="7500"/>
                  </a:cubicBezTo>
                  <a:cubicBezTo>
                    <a:pt x="81250" y="3000"/>
                    <a:pt x="76875" y="0"/>
                    <a:pt x="72500" y="0"/>
                  </a:cubicBezTo>
                  <a:cubicBezTo>
                    <a:pt x="47500" y="0"/>
                    <a:pt x="47500" y="0"/>
                    <a:pt x="47500" y="0"/>
                  </a:cubicBezTo>
                  <a:cubicBezTo>
                    <a:pt x="43125" y="0"/>
                    <a:pt x="38750" y="3000"/>
                    <a:pt x="36875" y="7500"/>
                  </a:cubicBezTo>
                  <a:cubicBezTo>
                    <a:pt x="31875" y="21000"/>
                    <a:pt x="31875" y="21000"/>
                    <a:pt x="31875" y="21000"/>
                  </a:cubicBezTo>
                  <a:cubicBezTo>
                    <a:pt x="31250" y="22500"/>
                    <a:pt x="30000" y="24000"/>
                    <a:pt x="28125" y="24000"/>
                  </a:cubicBezTo>
                  <a:cubicBezTo>
                    <a:pt x="11875" y="24000"/>
                    <a:pt x="11875" y="24000"/>
                    <a:pt x="11875" y="24000"/>
                  </a:cubicBezTo>
                  <a:cubicBezTo>
                    <a:pt x="5625" y="24000"/>
                    <a:pt x="0" y="30750"/>
                    <a:pt x="0" y="38250"/>
                  </a:cubicBezTo>
                  <a:cubicBezTo>
                    <a:pt x="0" y="105750"/>
                    <a:pt x="0" y="105750"/>
                    <a:pt x="0" y="105750"/>
                  </a:cubicBezTo>
                  <a:cubicBezTo>
                    <a:pt x="0" y="113250"/>
                    <a:pt x="5625" y="120000"/>
                    <a:pt x="11875" y="120000"/>
                  </a:cubicBezTo>
                  <a:cubicBezTo>
                    <a:pt x="108125" y="120000"/>
                    <a:pt x="108125" y="120000"/>
                    <a:pt x="108125" y="120000"/>
                  </a:cubicBezTo>
                  <a:cubicBezTo>
                    <a:pt x="114375" y="120000"/>
                    <a:pt x="120000" y="113250"/>
                    <a:pt x="120000" y="105750"/>
                  </a:cubicBezTo>
                  <a:cubicBezTo>
                    <a:pt x="120000" y="38250"/>
                    <a:pt x="120000" y="38250"/>
                    <a:pt x="120000" y="38250"/>
                  </a:cubicBezTo>
                  <a:cubicBezTo>
                    <a:pt x="120000" y="30750"/>
                    <a:pt x="114375" y="24000"/>
                    <a:pt x="108125" y="24000"/>
                  </a:cubicBezTo>
                  <a:close/>
                  <a:moveTo>
                    <a:pt x="60000" y="101250"/>
                  </a:moveTo>
                  <a:cubicBezTo>
                    <a:pt x="44375" y="101250"/>
                    <a:pt x="31875" y="86250"/>
                    <a:pt x="31875" y="67500"/>
                  </a:cubicBezTo>
                  <a:cubicBezTo>
                    <a:pt x="31875" y="49500"/>
                    <a:pt x="44375" y="34500"/>
                    <a:pt x="60000" y="34500"/>
                  </a:cubicBezTo>
                  <a:cubicBezTo>
                    <a:pt x="75625" y="34500"/>
                    <a:pt x="88125" y="49500"/>
                    <a:pt x="88125" y="67500"/>
                  </a:cubicBezTo>
                  <a:cubicBezTo>
                    <a:pt x="88125" y="86250"/>
                    <a:pt x="75625" y="101250"/>
                    <a:pt x="60000" y="101250"/>
                  </a:cubicBezTo>
                  <a:close/>
                </a:path>
              </a:pathLst>
            </a:custGeom>
            <a:solidFill>
              <a:schemeClr val="accent1">
                <a:alpha val="9803"/>
              </a:schemeClr>
            </a:solidFill>
            <a:ln cap="flat" cmpd="sng" w="9525">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sp>
        <p:nvSpPr>
          <p:cNvPr id="1177" name="Shape 1177"/>
          <p:cNvSpPr/>
          <p:nvPr/>
        </p:nvSpPr>
        <p:spPr>
          <a:xfrm rot="-11309">
            <a:off x="3933575" y="2481760"/>
            <a:ext cx="4167519" cy="4168607"/>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noFill/>
          <a:ln cap="flat"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cxnSp>
        <p:nvCxnSpPr>
          <p:cNvPr id="1178" name="Shape 1178"/>
          <p:cNvCxnSpPr/>
          <p:nvPr/>
        </p:nvCxnSpPr>
        <p:spPr>
          <a:xfrm>
            <a:off x="3090423" y="3061625"/>
            <a:ext cx="5611680" cy="0"/>
          </a:xfrm>
          <a:prstGeom prst="straightConnector1">
            <a:avLst/>
          </a:prstGeom>
          <a:noFill/>
          <a:ln cap="flat" cmpd="sng" w="28575">
            <a:solidFill>
              <a:schemeClr val="lt1"/>
            </a:solidFill>
            <a:prstDash val="dot"/>
            <a:round/>
            <a:headEnd len="med" w="med" type="none"/>
            <a:tailEnd len="med" w="med" type="none"/>
          </a:ln>
        </p:spPr>
      </p:cxnSp>
      <p:grpSp>
        <p:nvGrpSpPr>
          <p:cNvPr id="1179" name="Shape 1179"/>
          <p:cNvGrpSpPr/>
          <p:nvPr/>
        </p:nvGrpSpPr>
        <p:grpSpPr>
          <a:xfrm>
            <a:off x="8188809" y="1980998"/>
            <a:ext cx="3137104" cy="2131507"/>
            <a:chOff x="8188809" y="1980998"/>
            <a:chExt cx="3137104" cy="2131507"/>
          </a:xfrm>
        </p:grpSpPr>
        <p:grpSp>
          <p:nvGrpSpPr>
            <p:cNvPr id="1180" name="Shape 1180"/>
            <p:cNvGrpSpPr/>
            <p:nvPr/>
          </p:nvGrpSpPr>
          <p:grpSpPr>
            <a:xfrm>
              <a:off x="8798057" y="1980998"/>
              <a:ext cx="991924" cy="1545336"/>
              <a:chOff x="5637925" y="3021429"/>
              <a:chExt cx="2944602" cy="4587447"/>
            </a:xfrm>
          </p:grpSpPr>
          <p:pic>
            <p:nvPicPr>
              <p:cNvPr id="1181" name="Shape 1181"/>
              <p:cNvPicPr preferRelativeResize="0"/>
              <p:nvPr/>
            </p:nvPicPr>
            <p:blipFill rotWithShape="1">
              <a:blip r:embed="rId3">
                <a:alphaModFix/>
              </a:blip>
              <a:srcRect b="0" l="0" r="0" t="0"/>
              <a:stretch/>
            </p:blipFill>
            <p:spPr>
              <a:xfrm>
                <a:off x="6206701" y="3630439"/>
                <a:ext cx="1814595" cy="3227560"/>
              </a:xfrm>
              <a:prstGeom prst="rect">
                <a:avLst/>
              </a:prstGeom>
              <a:noFill/>
              <a:ln>
                <a:noFill/>
              </a:ln>
            </p:spPr>
          </p:pic>
          <p:grpSp>
            <p:nvGrpSpPr>
              <p:cNvPr id="1182" name="Shape 1182"/>
              <p:cNvGrpSpPr/>
              <p:nvPr/>
            </p:nvGrpSpPr>
            <p:grpSpPr>
              <a:xfrm>
                <a:off x="5637925" y="3021429"/>
                <a:ext cx="2944602" cy="4587447"/>
                <a:chOff x="6556467" y="3868439"/>
                <a:chExt cx="1458764" cy="2272635"/>
              </a:xfrm>
            </p:grpSpPr>
            <p:pic>
              <p:nvPicPr>
                <p:cNvPr id="1183" name="Shape 1183"/>
                <p:cNvPicPr preferRelativeResize="0"/>
                <p:nvPr/>
              </p:nvPicPr>
              <p:blipFill rotWithShape="1">
                <a:blip r:embed="rId4">
                  <a:alphaModFix amt="46000"/>
                </a:blip>
                <a:srcRect b="0" l="0" r="0" t="0"/>
                <a:stretch/>
              </p:blipFill>
              <p:spPr>
                <a:xfrm>
                  <a:off x="6556467" y="5874930"/>
                  <a:ext cx="1458764" cy="266143"/>
                </a:xfrm>
                <a:prstGeom prst="rect">
                  <a:avLst/>
                </a:prstGeom>
                <a:noFill/>
                <a:ln>
                  <a:noFill/>
                </a:ln>
              </p:spPr>
            </p:pic>
            <p:pic>
              <p:nvPicPr>
                <p:cNvPr id="1184" name="Shape 1184"/>
                <p:cNvPicPr preferRelativeResize="0"/>
                <p:nvPr/>
              </p:nvPicPr>
              <p:blipFill rotWithShape="1">
                <a:blip r:embed="rId5">
                  <a:alphaModFix/>
                </a:blip>
                <a:srcRect b="0" l="0" r="0" t="0"/>
                <a:stretch/>
              </p:blipFill>
              <p:spPr>
                <a:xfrm>
                  <a:off x="6725579" y="3868439"/>
                  <a:ext cx="1134302" cy="2169764"/>
                </a:xfrm>
                <a:prstGeom prst="rect">
                  <a:avLst/>
                </a:prstGeom>
                <a:noFill/>
                <a:ln>
                  <a:noFill/>
                </a:ln>
              </p:spPr>
            </p:pic>
          </p:grpSp>
        </p:grpSp>
        <p:sp>
          <p:nvSpPr>
            <p:cNvPr id="1185" name="Shape 1185"/>
            <p:cNvSpPr/>
            <p:nvPr/>
          </p:nvSpPr>
          <p:spPr>
            <a:xfrm flipH="1">
              <a:off x="8188809" y="3535678"/>
              <a:ext cx="2483380" cy="576828"/>
            </a:xfrm>
            <a:custGeom>
              <a:pathLst>
                <a:path extrusionOk="0" h="120000" w="120000">
                  <a:moveTo>
                    <a:pt x="1438" y="0"/>
                  </a:moveTo>
                  <a:cubicBezTo>
                    <a:pt x="644" y="0"/>
                    <a:pt x="0" y="1894"/>
                    <a:pt x="0" y="4244"/>
                  </a:cubicBezTo>
                  <a:lnTo>
                    <a:pt x="0" y="115755"/>
                  </a:lnTo>
                  <a:cubicBezTo>
                    <a:pt x="0" y="118105"/>
                    <a:pt x="644" y="120000"/>
                    <a:pt x="1438" y="120000"/>
                  </a:cubicBezTo>
                  <a:lnTo>
                    <a:pt x="113505" y="120000"/>
                  </a:lnTo>
                  <a:cubicBezTo>
                    <a:pt x="114300" y="120000"/>
                    <a:pt x="114944" y="118105"/>
                    <a:pt x="114944" y="115755"/>
                  </a:cubicBezTo>
                  <a:lnTo>
                    <a:pt x="114944" y="72905"/>
                  </a:lnTo>
                  <a:lnTo>
                    <a:pt x="120000" y="60572"/>
                  </a:lnTo>
                  <a:lnTo>
                    <a:pt x="114944" y="48244"/>
                  </a:lnTo>
                  <a:lnTo>
                    <a:pt x="114944" y="4244"/>
                  </a:lnTo>
                  <a:cubicBezTo>
                    <a:pt x="114944" y="1894"/>
                    <a:pt x="114300" y="0"/>
                    <a:pt x="113505" y="0"/>
                  </a:cubicBezTo>
                  <a:lnTo>
                    <a:pt x="1438" y="0"/>
                  </a:lnTo>
                  <a:close/>
                </a:path>
              </a:pathLst>
            </a:custGeom>
            <a:solidFill>
              <a:schemeClr val="accent1">
                <a:alpha val="60000"/>
              </a:schemeClr>
            </a:solidFill>
            <a:ln cap="flat" cmpd="sng" w="12700">
              <a:solidFill>
                <a:schemeClr val="lt1"/>
              </a:solidFill>
              <a:prstDash val="solid"/>
              <a:miter/>
              <a:headEnd len="med" w="med" type="none"/>
              <a:tailEnd len="med" w="med" type="none"/>
            </a:ln>
          </p:spPr>
          <p:txBody>
            <a:bodyPr anchorCtr="0" anchor="ctr" bIns="0" lIns="0" rIns="0" tIns="0">
              <a:noAutofit/>
            </a:bodyPr>
            <a:lstStyle/>
            <a:p>
              <a:pPr indent="-10979" lvl="0" marL="150679" marR="0" rtl="0" algn="l">
                <a:lnSpc>
                  <a:spcPct val="100000"/>
                </a:lnSpc>
                <a:spcBef>
                  <a:spcPts val="0"/>
                </a:spcBef>
                <a:buSzPct val="25000"/>
                <a:buNone/>
              </a:pPr>
              <a:r>
                <a:rPr lang="en-US" sz="1600">
                  <a:solidFill>
                    <a:schemeClr val="lt1"/>
                  </a:solidFill>
                  <a:latin typeface="Arial"/>
                  <a:ea typeface="Arial"/>
                  <a:cs typeface="Arial"/>
                  <a:sym typeface="Arial"/>
                </a:rPr>
                <a:t> “I want it where I am.”</a:t>
              </a:r>
            </a:p>
          </p:txBody>
        </p:sp>
        <p:sp>
          <p:nvSpPr>
            <p:cNvPr id="1186" name="Shape 1186"/>
            <p:cNvSpPr/>
            <p:nvPr/>
          </p:nvSpPr>
          <p:spPr>
            <a:xfrm>
              <a:off x="9803061" y="2829213"/>
              <a:ext cx="1522852" cy="45204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buSzPct val="25000"/>
                <a:buNone/>
              </a:pPr>
              <a:r>
                <a:rPr lang="en-US" sz="2000">
                  <a:solidFill>
                    <a:schemeClr val="lt1"/>
                  </a:solidFill>
                  <a:latin typeface="Arial"/>
                  <a:ea typeface="Arial"/>
                  <a:cs typeface="Arial"/>
                  <a:sym typeface="Arial"/>
                </a:rPr>
                <a:t>ANYWHERE</a:t>
              </a:r>
            </a:p>
          </p:txBody>
        </p:sp>
        <p:pic>
          <p:nvPicPr>
            <p:cNvPr id="1187" name="Shape 1187"/>
            <p:cNvPicPr preferRelativeResize="0"/>
            <p:nvPr/>
          </p:nvPicPr>
          <p:blipFill rotWithShape="1">
            <a:blip r:embed="rId6">
              <a:alphaModFix/>
            </a:blip>
            <a:srcRect b="0" l="0" r="0" t="0"/>
            <a:stretch/>
          </p:blipFill>
          <p:spPr>
            <a:xfrm>
              <a:off x="8572413" y="2887369"/>
              <a:ext cx="621792" cy="621792"/>
            </a:xfrm>
            <a:prstGeom prst="rect">
              <a:avLst/>
            </a:prstGeom>
            <a:noFill/>
            <a:ln>
              <a:noFill/>
            </a:ln>
          </p:spPr>
        </p:pic>
        <p:pic>
          <p:nvPicPr>
            <p:cNvPr id="1188" name="Shape 1188"/>
            <p:cNvPicPr preferRelativeResize="0"/>
            <p:nvPr/>
          </p:nvPicPr>
          <p:blipFill rotWithShape="1">
            <a:blip r:embed="rId7">
              <a:alphaModFix/>
            </a:blip>
            <a:srcRect b="0" l="0" r="0" t="0"/>
            <a:stretch/>
          </p:blipFill>
          <p:spPr>
            <a:xfrm>
              <a:off x="9250314" y="2402758"/>
              <a:ext cx="327628" cy="502287"/>
            </a:xfrm>
            <a:prstGeom prst="rect">
              <a:avLst/>
            </a:prstGeom>
            <a:noFill/>
            <a:ln>
              <a:noFill/>
            </a:ln>
          </p:spPr>
        </p:pic>
      </p:grpSp>
      <p:cxnSp>
        <p:nvCxnSpPr>
          <p:cNvPr id="1189" name="Shape 1189"/>
          <p:cNvCxnSpPr/>
          <p:nvPr/>
        </p:nvCxnSpPr>
        <p:spPr>
          <a:xfrm>
            <a:off x="3082378" y="4138942"/>
            <a:ext cx="0" cy="601950"/>
          </a:xfrm>
          <a:prstGeom prst="straightConnector1">
            <a:avLst/>
          </a:prstGeom>
          <a:noFill/>
          <a:ln cap="flat" cmpd="sng" w="28575">
            <a:solidFill>
              <a:schemeClr val="lt1"/>
            </a:solidFill>
            <a:prstDash val="dot"/>
            <a:round/>
            <a:headEnd len="med" w="med" type="none"/>
            <a:tailEnd len="med" w="med" type="none"/>
          </a:ln>
        </p:spPr>
      </p:cxnSp>
      <p:cxnSp>
        <p:nvCxnSpPr>
          <p:cNvPr id="1190" name="Shape 1190"/>
          <p:cNvCxnSpPr/>
          <p:nvPr/>
        </p:nvCxnSpPr>
        <p:spPr>
          <a:xfrm flipH="1">
            <a:off x="8865786" y="5663000"/>
            <a:ext cx="3383010" cy="3540"/>
          </a:xfrm>
          <a:prstGeom prst="straightConnector1">
            <a:avLst/>
          </a:prstGeom>
          <a:noFill/>
          <a:ln cap="flat" cmpd="sng" w="28575">
            <a:solidFill>
              <a:schemeClr val="lt1"/>
            </a:solidFill>
            <a:prstDash val="dot"/>
            <a:round/>
            <a:headEnd len="med" w="med" type="none"/>
            <a:tailEnd len="med" w="med" type="none"/>
          </a:ln>
        </p:spPr>
      </p:cxnSp>
      <p:cxnSp>
        <p:nvCxnSpPr>
          <p:cNvPr id="1191" name="Shape 1191"/>
          <p:cNvCxnSpPr/>
          <p:nvPr/>
        </p:nvCxnSpPr>
        <p:spPr>
          <a:xfrm rot="10800000">
            <a:off x="8798057" y="4138941"/>
            <a:ext cx="0" cy="464453"/>
          </a:xfrm>
          <a:prstGeom prst="straightConnector1">
            <a:avLst/>
          </a:prstGeom>
          <a:noFill/>
          <a:ln cap="flat" cmpd="sng" w="28575">
            <a:solidFill>
              <a:schemeClr val="lt1"/>
            </a:solidFill>
            <a:prstDash val="dot"/>
            <a:round/>
            <a:headEnd len="med" w="med" type="none"/>
            <a:tailEnd len="med" w="med" type="none"/>
          </a:ln>
        </p:spPr>
      </p:cxnSp>
      <p:grpSp>
        <p:nvGrpSpPr>
          <p:cNvPr id="1192" name="Shape 1192"/>
          <p:cNvGrpSpPr/>
          <p:nvPr/>
        </p:nvGrpSpPr>
        <p:grpSpPr>
          <a:xfrm>
            <a:off x="8190836" y="4023803"/>
            <a:ext cx="3166599" cy="2212179"/>
            <a:chOff x="8190836" y="4023803"/>
            <a:chExt cx="3166599" cy="2212179"/>
          </a:xfrm>
        </p:grpSpPr>
        <p:sp>
          <p:nvSpPr>
            <p:cNvPr id="1193" name="Shape 1193"/>
            <p:cNvSpPr/>
            <p:nvPr/>
          </p:nvSpPr>
          <p:spPr>
            <a:xfrm flipH="1">
              <a:off x="8190836" y="4603394"/>
              <a:ext cx="2420769" cy="576828"/>
            </a:xfrm>
            <a:custGeom>
              <a:pathLst>
                <a:path extrusionOk="0" h="120000" w="120000">
                  <a:moveTo>
                    <a:pt x="1438" y="0"/>
                  </a:moveTo>
                  <a:cubicBezTo>
                    <a:pt x="644" y="0"/>
                    <a:pt x="0" y="1894"/>
                    <a:pt x="0" y="4244"/>
                  </a:cubicBezTo>
                  <a:lnTo>
                    <a:pt x="0" y="115755"/>
                  </a:lnTo>
                  <a:cubicBezTo>
                    <a:pt x="0" y="118105"/>
                    <a:pt x="644" y="120000"/>
                    <a:pt x="1438" y="120000"/>
                  </a:cubicBezTo>
                  <a:lnTo>
                    <a:pt x="113505" y="120000"/>
                  </a:lnTo>
                  <a:cubicBezTo>
                    <a:pt x="114300" y="120000"/>
                    <a:pt x="114944" y="118105"/>
                    <a:pt x="114944" y="115755"/>
                  </a:cubicBezTo>
                  <a:lnTo>
                    <a:pt x="114944" y="72905"/>
                  </a:lnTo>
                  <a:lnTo>
                    <a:pt x="120000" y="60572"/>
                  </a:lnTo>
                  <a:lnTo>
                    <a:pt x="114944" y="48244"/>
                  </a:lnTo>
                  <a:lnTo>
                    <a:pt x="114944" y="4244"/>
                  </a:lnTo>
                  <a:cubicBezTo>
                    <a:pt x="114944" y="1894"/>
                    <a:pt x="114300" y="0"/>
                    <a:pt x="113505" y="0"/>
                  </a:cubicBezTo>
                  <a:lnTo>
                    <a:pt x="1438" y="0"/>
                  </a:lnTo>
                  <a:close/>
                </a:path>
              </a:pathLst>
            </a:custGeom>
            <a:solidFill>
              <a:schemeClr val="accent1">
                <a:alpha val="60000"/>
              </a:schemeClr>
            </a:solidFill>
            <a:ln cap="flat" cmpd="sng" w="12700">
              <a:solidFill>
                <a:schemeClr val="lt1"/>
              </a:solidFill>
              <a:prstDash val="solid"/>
              <a:miter/>
              <a:headEnd len="med" w="med" type="none"/>
              <a:tailEnd len="med" w="med" type="none"/>
            </a:ln>
          </p:spPr>
          <p:txBody>
            <a:bodyPr anchorCtr="0" anchor="ctr" bIns="0" lIns="0" rIns="0" tIns="0">
              <a:noAutofit/>
            </a:bodyPr>
            <a:lstStyle/>
            <a:p>
              <a:pPr indent="-10979" lvl="0" marL="150679" marR="0" rtl="0" algn="l">
                <a:lnSpc>
                  <a:spcPct val="100000"/>
                </a:lnSpc>
                <a:spcBef>
                  <a:spcPts val="0"/>
                </a:spcBef>
                <a:buSzPct val="25000"/>
                <a:buNone/>
              </a:pPr>
              <a:r>
                <a:rPr lang="en-US" sz="1600">
                  <a:solidFill>
                    <a:schemeClr val="lt1"/>
                  </a:solidFill>
                  <a:latin typeface="Arial"/>
                  <a:ea typeface="Arial"/>
                  <a:cs typeface="Arial"/>
                  <a:sym typeface="Arial"/>
                </a:rPr>
                <a:t> “Connect every                  </a:t>
              </a:r>
            </a:p>
            <a:p>
              <a:pPr indent="-10979" lvl="0" marL="150679" marR="0" rtl="0" algn="l">
                <a:lnSpc>
                  <a:spcPct val="100000"/>
                </a:lnSpc>
                <a:spcBef>
                  <a:spcPts val="0"/>
                </a:spcBef>
                <a:buSzPct val="25000"/>
                <a:buNone/>
              </a:pPr>
              <a:r>
                <a:rPr lang="en-US" sz="1600">
                  <a:solidFill>
                    <a:schemeClr val="lt1"/>
                  </a:solidFill>
                  <a:latin typeface="Arial"/>
                  <a:ea typeface="Arial"/>
                  <a:cs typeface="Arial"/>
                  <a:sym typeface="Arial"/>
                </a:rPr>
                <a:t> experience to me.” </a:t>
              </a:r>
            </a:p>
          </p:txBody>
        </p:sp>
        <p:sp>
          <p:nvSpPr>
            <p:cNvPr id="1194" name="Shape 1194"/>
            <p:cNvSpPr/>
            <p:nvPr/>
          </p:nvSpPr>
          <p:spPr>
            <a:xfrm>
              <a:off x="9659856" y="5783937"/>
              <a:ext cx="1697579" cy="45204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buSzPct val="25000"/>
                <a:buNone/>
              </a:pPr>
              <a:r>
                <a:rPr lang="en-US" sz="2000">
                  <a:solidFill>
                    <a:schemeClr val="lt1"/>
                  </a:solidFill>
                  <a:latin typeface="Arial"/>
                  <a:ea typeface="Arial"/>
                  <a:cs typeface="Arial"/>
                  <a:sym typeface="Arial"/>
                </a:rPr>
                <a:t>CONNECTED</a:t>
              </a:r>
            </a:p>
          </p:txBody>
        </p:sp>
        <p:grpSp>
          <p:nvGrpSpPr>
            <p:cNvPr id="1195" name="Shape 1195"/>
            <p:cNvGrpSpPr/>
            <p:nvPr/>
          </p:nvGrpSpPr>
          <p:grpSpPr>
            <a:xfrm>
              <a:off x="10061131" y="4023803"/>
              <a:ext cx="991923" cy="1545336"/>
              <a:chOff x="3315138" y="177935"/>
              <a:chExt cx="4251400" cy="6623330"/>
            </a:xfrm>
          </p:grpSpPr>
          <p:pic>
            <p:nvPicPr>
              <p:cNvPr id="1196" name="Shape 1196"/>
              <p:cNvPicPr preferRelativeResize="0"/>
              <p:nvPr/>
            </p:nvPicPr>
            <p:blipFill rotWithShape="1">
              <a:blip r:embed="rId8">
                <a:alphaModFix/>
              </a:blip>
              <a:srcRect b="0" l="0" r="0" t="0"/>
              <a:stretch/>
            </p:blipFill>
            <p:spPr>
              <a:xfrm>
                <a:off x="4125003" y="1053619"/>
                <a:ext cx="2632381" cy="4682128"/>
              </a:xfrm>
              <a:prstGeom prst="rect">
                <a:avLst/>
              </a:prstGeom>
              <a:noFill/>
              <a:ln>
                <a:noFill/>
              </a:ln>
            </p:spPr>
          </p:pic>
          <p:grpSp>
            <p:nvGrpSpPr>
              <p:cNvPr id="1197" name="Shape 1197"/>
              <p:cNvGrpSpPr/>
              <p:nvPr/>
            </p:nvGrpSpPr>
            <p:grpSpPr>
              <a:xfrm>
                <a:off x="3315138" y="177935"/>
                <a:ext cx="4251400" cy="6623330"/>
                <a:chOff x="6556467" y="3868439"/>
                <a:chExt cx="1458764" cy="2272635"/>
              </a:xfrm>
            </p:grpSpPr>
            <p:pic>
              <p:nvPicPr>
                <p:cNvPr id="1198" name="Shape 1198"/>
                <p:cNvPicPr preferRelativeResize="0"/>
                <p:nvPr/>
              </p:nvPicPr>
              <p:blipFill rotWithShape="1">
                <a:blip r:embed="rId4">
                  <a:alphaModFix amt="46000"/>
                </a:blip>
                <a:srcRect b="0" l="0" r="0" t="0"/>
                <a:stretch/>
              </p:blipFill>
              <p:spPr>
                <a:xfrm>
                  <a:off x="6556467" y="5874930"/>
                  <a:ext cx="1458764" cy="266143"/>
                </a:xfrm>
                <a:prstGeom prst="rect">
                  <a:avLst/>
                </a:prstGeom>
                <a:noFill/>
                <a:ln>
                  <a:noFill/>
                </a:ln>
              </p:spPr>
            </p:pic>
            <p:pic>
              <p:nvPicPr>
                <p:cNvPr id="1199" name="Shape 1199"/>
                <p:cNvPicPr preferRelativeResize="0"/>
                <p:nvPr/>
              </p:nvPicPr>
              <p:blipFill rotWithShape="1">
                <a:blip r:embed="rId5">
                  <a:alphaModFix/>
                </a:blip>
                <a:srcRect b="0" l="0" r="0" t="0"/>
                <a:stretch/>
              </p:blipFill>
              <p:spPr>
                <a:xfrm>
                  <a:off x="6725579" y="3868439"/>
                  <a:ext cx="1134303" cy="2169762"/>
                </a:xfrm>
                <a:prstGeom prst="rect">
                  <a:avLst/>
                </a:prstGeom>
                <a:noFill/>
                <a:ln>
                  <a:noFill/>
                </a:ln>
              </p:spPr>
            </p:pic>
          </p:grpSp>
        </p:grpSp>
        <p:pic>
          <p:nvPicPr>
            <p:cNvPr id="1200" name="Shape 1200"/>
            <p:cNvPicPr preferRelativeResize="0"/>
            <p:nvPr/>
          </p:nvPicPr>
          <p:blipFill rotWithShape="1">
            <a:blip r:embed="rId9">
              <a:alphaModFix/>
            </a:blip>
            <a:srcRect b="0" l="0" r="0" t="0"/>
            <a:stretch/>
          </p:blipFill>
          <p:spPr>
            <a:xfrm>
              <a:off x="9596609" y="4973191"/>
              <a:ext cx="1010924" cy="1010924"/>
            </a:xfrm>
            <a:prstGeom prst="rect">
              <a:avLst/>
            </a:prstGeom>
            <a:noFill/>
            <a:ln>
              <a:noFill/>
            </a:ln>
          </p:spPr>
        </p:pic>
        <p:pic>
          <p:nvPicPr>
            <p:cNvPr id="1201" name="Shape 1201"/>
            <p:cNvPicPr preferRelativeResize="0"/>
            <p:nvPr/>
          </p:nvPicPr>
          <p:blipFill rotWithShape="1">
            <a:blip r:embed="rId10">
              <a:alphaModFix/>
            </a:blip>
            <a:srcRect b="0" l="0" r="0" t="0"/>
            <a:stretch/>
          </p:blipFill>
          <p:spPr>
            <a:xfrm>
              <a:off x="10677774" y="4949882"/>
              <a:ext cx="621792" cy="621792"/>
            </a:xfrm>
            <a:prstGeom prst="rect">
              <a:avLst/>
            </a:prstGeom>
            <a:noFill/>
            <a:ln>
              <a:noFill/>
            </a:ln>
          </p:spPr>
        </p:pic>
      </p:grpSp>
      <p:cxnSp>
        <p:nvCxnSpPr>
          <p:cNvPr id="1202" name="Shape 1202"/>
          <p:cNvCxnSpPr/>
          <p:nvPr/>
        </p:nvCxnSpPr>
        <p:spPr>
          <a:xfrm rot="10800000">
            <a:off x="8798057" y="5199057"/>
            <a:ext cx="0" cy="463942"/>
          </a:xfrm>
          <a:prstGeom prst="straightConnector1">
            <a:avLst/>
          </a:prstGeom>
          <a:noFill/>
          <a:ln cap="flat" cmpd="sng" w="28575">
            <a:solidFill>
              <a:schemeClr val="lt1"/>
            </a:solidFill>
            <a:prstDash val="dot"/>
            <a:round/>
            <a:headEnd len="med" w="med" type="none"/>
            <a:tailEnd len="med" w="med" type="none"/>
          </a:ln>
        </p:spPr>
      </p:cxnSp>
      <p:cxnSp>
        <p:nvCxnSpPr>
          <p:cNvPr id="1203" name="Shape 1203"/>
          <p:cNvCxnSpPr/>
          <p:nvPr/>
        </p:nvCxnSpPr>
        <p:spPr>
          <a:xfrm>
            <a:off x="0" y="5608162"/>
            <a:ext cx="3065929" cy="12443"/>
          </a:xfrm>
          <a:prstGeom prst="straightConnector1">
            <a:avLst/>
          </a:prstGeom>
          <a:noFill/>
          <a:ln cap="flat" cmpd="sng" w="28575">
            <a:solidFill>
              <a:schemeClr val="lt1"/>
            </a:solidFill>
            <a:prstDash val="dot"/>
            <a:round/>
            <a:headEnd len="med" w="med" type="none"/>
            <a:tailEnd len="med" w="med" type="none"/>
          </a:ln>
        </p:spPr>
      </p:cxnSp>
      <p:grpSp>
        <p:nvGrpSpPr>
          <p:cNvPr id="1204" name="Shape 1204"/>
          <p:cNvGrpSpPr/>
          <p:nvPr/>
        </p:nvGrpSpPr>
        <p:grpSpPr>
          <a:xfrm>
            <a:off x="1113051" y="1947536"/>
            <a:ext cx="2794461" cy="2164970"/>
            <a:chOff x="1113051" y="1947536"/>
            <a:chExt cx="2794461" cy="2164970"/>
          </a:xfrm>
        </p:grpSpPr>
        <p:sp>
          <p:nvSpPr>
            <p:cNvPr id="1205" name="Shape 1205"/>
            <p:cNvSpPr/>
            <p:nvPr/>
          </p:nvSpPr>
          <p:spPr>
            <a:xfrm>
              <a:off x="1113051" y="2859669"/>
              <a:ext cx="976227" cy="45204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buSzPct val="25000"/>
                <a:buNone/>
              </a:pPr>
              <a:r>
                <a:rPr lang="en-US" sz="2000">
                  <a:solidFill>
                    <a:schemeClr val="lt1"/>
                  </a:solidFill>
                  <a:latin typeface="Arial"/>
                  <a:ea typeface="Arial"/>
                  <a:cs typeface="Arial"/>
                  <a:sym typeface="Arial"/>
                </a:rPr>
                <a:t>SMART</a:t>
              </a:r>
            </a:p>
          </p:txBody>
        </p:sp>
        <p:sp>
          <p:nvSpPr>
            <p:cNvPr id="1206" name="Shape 1206"/>
            <p:cNvSpPr/>
            <p:nvPr/>
          </p:nvSpPr>
          <p:spPr>
            <a:xfrm>
              <a:off x="1583816" y="3535678"/>
              <a:ext cx="2323696" cy="576828"/>
            </a:xfrm>
            <a:custGeom>
              <a:pathLst>
                <a:path extrusionOk="0" h="120000" w="120000">
                  <a:moveTo>
                    <a:pt x="1438" y="0"/>
                  </a:moveTo>
                  <a:cubicBezTo>
                    <a:pt x="644" y="0"/>
                    <a:pt x="0" y="1894"/>
                    <a:pt x="0" y="4244"/>
                  </a:cubicBezTo>
                  <a:lnTo>
                    <a:pt x="0" y="115755"/>
                  </a:lnTo>
                  <a:cubicBezTo>
                    <a:pt x="0" y="118105"/>
                    <a:pt x="644" y="120000"/>
                    <a:pt x="1438" y="120000"/>
                  </a:cubicBezTo>
                  <a:lnTo>
                    <a:pt x="113505" y="120000"/>
                  </a:lnTo>
                  <a:cubicBezTo>
                    <a:pt x="114300" y="120000"/>
                    <a:pt x="114944" y="118105"/>
                    <a:pt x="114944" y="115755"/>
                  </a:cubicBezTo>
                  <a:lnTo>
                    <a:pt x="114944" y="72905"/>
                  </a:lnTo>
                  <a:lnTo>
                    <a:pt x="120000" y="60572"/>
                  </a:lnTo>
                  <a:lnTo>
                    <a:pt x="114944" y="48244"/>
                  </a:lnTo>
                  <a:lnTo>
                    <a:pt x="114944" y="4244"/>
                  </a:lnTo>
                  <a:cubicBezTo>
                    <a:pt x="114944" y="1894"/>
                    <a:pt x="114300" y="0"/>
                    <a:pt x="113505" y="0"/>
                  </a:cubicBezTo>
                  <a:lnTo>
                    <a:pt x="1438" y="0"/>
                  </a:lnTo>
                  <a:close/>
                </a:path>
              </a:pathLst>
            </a:custGeom>
            <a:solidFill>
              <a:schemeClr val="accent1">
                <a:alpha val="60000"/>
              </a:schemeClr>
            </a:solidFill>
            <a:ln cap="flat" cmpd="sng" w="12700">
              <a:solidFill>
                <a:schemeClr val="lt1"/>
              </a:solidFill>
              <a:prstDash val="solid"/>
              <a:miter/>
              <a:headEnd len="med" w="med" type="none"/>
              <a:tailEnd len="med" w="med" type="none"/>
            </a:ln>
          </p:spPr>
          <p:txBody>
            <a:bodyPr anchorCtr="0" anchor="ctr" bIns="0" lIns="0" rIns="0" tIns="0">
              <a:noAutofit/>
            </a:bodyPr>
            <a:lstStyle/>
            <a:p>
              <a:pPr indent="-10979" lvl="0" marL="150679" marR="0" rtl="0" algn="l">
                <a:lnSpc>
                  <a:spcPct val="100000"/>
                </a:lnSpc>
                <a:spcBef>
                  <a:spcPts val="0"/>
                </a:spcBef>
                <a:buSzPct val="25000"/>
                <a:buNone/>
              </a:pPr>
              <a:r>
                <a:rPr lang="en-US" sz="1600">
                  <a:solidFill>
                    <a:schemeClr val="lt1"/>
                  </a:solidFill>
                  <a:latin typeface="Arial"/>
                  <a:ea typeface="Arial"/>
                  <a:cs typeface="Arial"/>
                  <a:sym typeface="Arial"/>
                </a:rPr>
                <a:t>“Know what I want.”</a:t>
              </a:r>
            </a:p>
          </p:txBody>
        </p:sp>
        <p:grpSp>
          <p:nvGrpSpPr>
            <p:cNvPr id="1207" name="Shape 1207"/>
            <p:cNvGrpSpPr/>
            <p:nvPr/>
          </p:nvGrpSpPr>
          <p:grpSpPr>
            <a:xfrm>
              <a:off x="2138844" y="1947536"/>
              <a:ext cx="813878" cy="1548141"/>
              <a:chOff x="2623546" y="-1315454"/>
              <a:chExt cx="3556782" cy="6765639"/>
            </a:xfrm>
          </p:grpSpPr>
          <p:cxnSp>
            <p:nvCxnSpPr>
              <p:cNvPr id="1208" name="Shape 1208"/>
              <p:cNvCxnSpPr/>
              <p:nvPr/>
            </p:nvCxnSpPr>
            <p:spPr>
              <a:xfrm>
                <a:off x="2989284" y="3429000"/>
                <a:ext cx="0" cy="1038412"/>
              </a:xfrm>
              <a:prstGeom prst="straightConnector1">
                <a:avLst/>
              </a:prstGeom>
              <a:noFill/>
              <a:ln>
                <a:noFill/>
              </a:ln>
            </p:spPr>
          </p:cxnSp>
          <p:pic>
            <p:nvPicPr>
              <p:cNvPr id="1209" name="Shape 1209"/>
              <p:cNvPicPr preferRelativeResize="0"/>
              <p:nvPr/>
            </p:nvPicPr>
            <p:blipFill rotWithShape="1">
              <a:blip r:embed="rId11">
                <a:alphaModFix/>
              </a:blip>
              <a:srcRect b="0" l="0" r="0" t="0"/>
              <a:stretch/>
            </p:blipFill>
            <p:spPr>
              <a:xfrm>
                <a:off x="2960106" y="-390713"/>
                <a:ext cx="2875894" cy="4745431"/>
              </a:xfrm>
              <a:prstGeom prst="rect">
                <a:avLst/>
              </a:prstGeom>
              <a:noFill/>
              <a:ln>
                <a:noFill/>
              </a:ln>
            </p:spPr>
          </p:pic>
          <p:sp>
            <p:nvSpPr>
              <p:cNvPr id="1210" name="Shape 1210"/>
              <p:cNvSpPr/>
              <p:nvPr/>
            </p:nvSpPr>
            <p:spPr>
              <a:xfrm>
                <a:off x="2960106" y="4273235"/>
                <a:ext cx="2875894" cy="415869"/>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211" name="Shape 1211"/>
              <p:cNvPicPr preferRelativeResize="0"/>
              <p:nvPr/>
            </p:nvPicPr>
            <p:blipFill rotWithShape="1">
              <a:blip r:embed="rId12">
                <a:alphaModFix/>
              </a:blip>
              <a:srcRect b="0" l="0" r="0" t="0"/>
              <a:stretch/>
            </p:blipFill>
            <p:spPr>
              <a:xfrm>
                <a:off x="2623546" y="-1315454"/>
                <a:ext cx="3556782" cy="6765639"/>
              </a:xfrm>
              <a:prstGeom prst="rect">
                <a:avLst/>
              </a:prstGeom>
              <a:noFill/>
              <a:ln>
                <a:noFill/>
              </a:ln>
            </p:spPr>
          </p:pic>
        </p:grpSp>
        <p:pic>
          <p:nvPicPr>
            <p:cNvPr id="1212" name="Shape 1212"/>
            <p:cNvPicPr preferRelativeResize="0"/>
            <p:nvPr/>
          </p:nvPicPr>
          <p:blipFill rotWithShape="1">
            <a:blip r:embed="rId13">
              <a:alphaModFix/>
            </a:blip>
            <a:srcRect b="0" l="0" r="0" t="0"/>
            <a:stretch/>
          </p:blipFill>
          <p:spPr>
            <a:xfrm>
              <a:off x="2637877" y="2896175"/>
              <a:ext cx="626132" cy="626132"/>
            </a:xfrm>
            <a:prstGeom prst="rect">
              <a:avLst/>
            </a:prstGeom>
            <a:noFill/>
            <a:ln>
              <a:noFill/>
            </a:ln>
          </p:spPr>
        </p:pic>
      </p:grpSp>
      <p:cxnSp>
        <p:nvCxnSpPr>
          <p:cNvPr id="1213" name="Shape 1213"/>
          <p:cNvCxnSpPr/>
          <p:nvPr/>
        </p:nvCxnSpPr>
        <p:spPr>
          <a:xfrm>
            <a:off x="3082378" y="5388167"/>
            <a:ext cx="0" cy="240997"/>
          </a:xfrm>
          <a:prstGeom prst="straightConnector1">
            <a:avLst/>
          </a:prstGeom>
          <a:noFill/>
          <a:ln cap="flat" cmpd="sng" w="28575">
            <a:solidFill>
              <a:schemeClr val="lt1"/>
            </a:solidFill>
            <a:prstDash val="dot"/>
            <a:round/>
            <a:headEnd len="med" w="med" type="none"/>
            <a:tailEnd len="med" w="med" type="none"/>
          </a:ln>
        </p:spPr>
      </p:cxnSp>
      <p:grpSp>
        <p:nvGrpSpPr>
          <p:cNvPr id="1214" name="Shape 1214"/>
          <p:cNvGrpSpPr/>
          <p:nvPr/>
        </p:nvGrpSpPr>
        <p:grpSpPr>
          <a:xfrm>
            <a:off x="303212" y="4509953"/>
            <a:ext cx="3533946" cy="1855566"/>
            <a:chOff x="303212" y="4525451"/>
            <a:chExt cx="3533946" cy="1855566"/>
          </a:xfrm>
        </p:grpSpPr>
        <p:sp>
          <p:nvSpPr>
            <p:cNvPr id="1215" name="Shape 1215"/>
            <p:cNvSpPr/>
            <p:nvPr/>
          </p:nvSpPr>
          <p:spPr>
            <a:xfrm>
              <a:off x="1979611" y="4767917"/>
              <a:ext cx="1857547" cy="576828"/>
            </a:xfrm>
            <a:custGeom>
              <a:pathLst>
                <a:path extrusionOk="0" h="120000" w="120000">
                  <a:moveTo>
                    <a:pt x="1438" y="0"/>
                  </a:moveTo>
                  <a:cubicBezTo>
                    <a:pt x="644" y="0"/>
                    <a:pt x="0" y="1894"/>
                    <a:pt x="0" y="4244"/>
                  </a:cubicBezTo>
                  <a:lnTo>
                    <a:pt x="0" y="115755"/>
                  </a:lnTo>
                  <a:cubicBezTo>
                    <a:pt x="0" y="118105"/>
                    <a:pt x="644" y="120000"/>
                    <a:pt x="1438" y="120000"/>
                  </a:cubicBezTo>
                  <a:lnTo>
                    <a:pt x="113505" y="120000"/>
                  </a:lnTo>
                  <a:cubicBezTo>
                    <a:pt x="114300" y="120000"/>
                    <a:pt x="114944" y="118105"/>
                    <a:pt x="114944" y="115755"/>
                  </a:cubicBezTo>
                  <a:lnTo>
                    <a:pt x="114944" y="72905"/>
                  </a:lnTo>
                  <a:lnTo>
                    <a:pt x="120000" y="60572"/>
                  </a:lnTo>
                  <a:lnTo>
                    <a:pt x="114944" y="48244"/>
                  </a:lnTo>
                  <a:lnTo>
                    <a:pt x="114944" y="4244"/>
                  </a:lnTo>
                  <a:cubicBezTo>
                    <a:pt x="114944" y="1894"/>
                    <a:pt x="114300" y="0"/>
                    <a:pt x="113505" y="0"/>
                  </a:cubicBezTo>
                  <a:lnTo>
                    <a:pt x="1438" y="0"/>
                  </a:lnTo>
                  <a:close/>
                </a:path>
              </a:pathLst>
            </a:custGeom>
            <a:solidFill>
              <a:schemeClr val="accent1">
                <a:alpha val="60000"/>
              </a:schemeClr>
            </a:solidFill>
            <a:ln cap="flat" cmpd="sng" w="12700">
              <a:solidFill>
                <a:schemeClr val="lt1"/>
              </a:solidFill>
              <a:prstDash val="solid"/>
              <a:miter/>
              <a:headEnd len="med" w="med" type="none"/>
              <a:tailEnd len="med" w="med" type="none"/>
            </a:ln>
          </p:spPr>
          <p:txBody>
            <a:bodyPr anchorCtr="0" anchor="ctr" bIns="0" lIns="0" rIns="0" tIns="0">
              <a:noAutofit/>
            </a:bodyPr>
            <a:lstStyle/>
            <a:p>
              <a:pPr indent="-10979" lvl="0" marL="150679" marR="0" rtl="0" algn="l">
                <a:lnSpc>
                  <a:spcPct val="100000"/>
                </a:lnSpc>
                <a:spcBef>
                  <a:spcPts val="0"/>
                </a:spcBef>
                <a:buSzPct val="25000"/>
                <a:buNone/>
              </a:pPr>
              <a:r>
                <a:rPr lang="en-US" sz="1600">
                  <a:solidFill>
                    <a:schemeClr val="lt1"/>
                  </a:solidFill>
                  <a:latin typeface="Arial"/>
                  <a:ea typeface="Arial"/>
                  <a:cs typeface="Arial"/>
                  <a:sym typeface="Arial"/>
                </a:rPr>
                <a:t>“I want it now.”</a:t>
              </a:r>
            </a:p>
          </p:txBody>
        </p:sp>
        <p:sp>
          <p:nvSpPr>
            <p:cNvPr id="1216" name="Shape 1216"/>
            <p:cNvSpPr/>
            <p:nvPr/>
          </p:nvSpPr>
          <p:spPr>
            <a:xfrm>
              <a:off x="1299880" y="4525451"/>
              <a:ext cx="721349" cy="45204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buSzPct val="25000"/>
                <a:buNone/>
              </a:pPr>
              <a:r>
                <a:rPr lang="en-US" sz="2000">
                  <a:solidFill>
                    <a:schemeClr val="lt1"/>
                  </a:solidFill>
                  <a:latin typeface="Arial"/>
                  <a:ea typeface="Arial"/>
                  <a:cs typeface="Arial"/>
                  <a:sym typeface="Arial"/>
                </a:rPr>
                <a:t>FAST</a:t>
              </a:r>
            </a:p>
          </p:txBody>
        </p:sp>
        <p:grpSp>
          <p:nvGrpSpPr>
            <p:cNvPr id="1217" name="Shape 1217"/>
            <p:cNvGrpSpPr/>
            <p:nvPr/>
          </p:nvGrpSpPr>
          <p:grpSpPr>
            <a:xfrm>
              <a:off x="303212" y="4987654"/>
              <a:ext cx="1890037" cy="1293605"/>
              <a:chOff x="1249352" y="1611909"/>
              <a:chExt cx="8819197" cy="6036157"/>
            </a:xfrm>
          </p:grpSpPr>
          <p:pic>
            <p:nvPicPr>
              <p:cNvPr id="1218" name="Shape 1218"/>
              <p:cNvPicPr preferRelativeResize="0"/>
              <p:nvPr/>
            </p:nvPicPr>
            <p:blipFill rotWithShape="1">
              <a:blip r:embed="rId14">
                <a:alphaModFix/>
              </a:blip>
              <a:srcRect b="0" l="0" r="0" t="0"/>
              <a:stretch/>
            </p:blipFill>
            <p:spPr>
              <a:xfrm>
                <a:off x="1786269" y="1922206"/>
                <a:ext cx="7740501" cy="5263192"/>
              </a:xfrm>
              <a:prstGeom prst="rect">
                <a:avLst/>
              </a:prstGeom>
              <a:noFill/>
              <a:ln>
                <a:noFill/>
              </a:ln>
            </p:spPr>
          </p:pic>
          <p:grpSp>
            <p:nvGrpSpPr>
              <p:cNvPr id="1219" name="Shape 1219"/>
              <p:cNvGrpSpPr/>
              <p:nvPr/>
            </p:nvGrpSpPr>
            <p:grpSpPr>
              <a:xfrm>
                <a:off x="1249352" y="1611909"/>
                <a:ext cx="8819197" cy="6036157"/>
                <a:chOff x="2900375" y="3335585"/>
                <a:chExt cx="3927016" cy="2687783"/>
              </a:xfrm>
            </p:grpSpPr>
            <p:pic>
              <p:nvPicPr>
                <p:cNvPr id="1220" name="Shape 1220"/>
                <p:cNvPicPr preferRelativeResize="0"/>
                <p:nvPr/>
              </p:nvPicPr>
              <p:blipFill rotWithShape="1">
                <a:blip r:embed="rId15">
                  <a:alphaModFix/>
                </a:blip>
                <a:srcRect b="0" l="0" r="0" t="0"/>
                <a:stretch/>
              </p:blipFill>
              <p:spPr>
                <a:xfrm>
                  <a:off x="2900375" y="3335585"/>
                  <a:ext cx="3670732" cy="2595076"/>
                </a:xfrm>
                <a:prstGeom prst="rect">
                  <a:avLst/>
                </a:prstGeom>
                <a:noFill/>
                <a:ln>
                  <a:noFill/>
                </a:ln>
              </p:spPr>
            </p:pic>
            <p:pic>
              <p:nvPicPr>
                <p:cNvPr id="1221" name="Shape 1221"/>
                <p:cNvPicPr preferRelativeResize="0"/>
                <p:nvPr/>
              </p:nvPicPr>
              <p:blipFill rotWithShape="1">
                <a:blip r:embed="rId16">
                  <a:alphaModFix amt="60000"/>
                </a:blip>
                <a:srcRect b="0" l="0" r="0" t="0"/>
                <a:stretch/>
              </p:blipFill>
              <p:spPr>
                <a:xfrm>
                  <a:off x="2929088" y="5817351"/>
                  <a:ext cx="3898303" cy="206017"/>
                </a:xfrm>
                <a:prstGeom prst="rect">
                  <a:avLst/>
                </a:prstGeom>
                <a:noFill/>
                <a:ln>
                  <a:noFill/>
                </a:ln>
              </p:spPr>
            </p:pic>
          </p:grpSp>
        </p:grpSp>
        <p:pic>
          <p:nvPicPr>
            <p:cNvPr id="1222" name="Shape 1222"/>
            <p:cNvPicPr preferRelativeResize="0"/>
            <p:nvPr/>
          </p:nvPicPr>
          <p:blipFill rotWithShape="1">
            <a:blip r:embed="rId17">
              <a:alphaModFix/>
            </a:blip>
            <a:srcRect b="0" l="0" r="0" t="0"/>
            <a:stretch/>
          </p:blipFill>
          <p:spPr>
            <a:xfrm>
              <a:off x="1148840" y="5446173"/>
              <a:ext cx="2226278" cy="907820"/>
            </a:xfrm>
            <a:prstGeom prst="rect">
              <a:avLst/>
            </a:prstGeom>
            <a:noFill/>
            <a:ln>
              <a:noFill/>
            </a:ln>
          </p:spPr>
        </p:pic>
        <p:pic>
          <p:nvPicPr>
            <p:cNvPr id="1223" name="Shape 1223"/>
            <p:cNvPicPr preferRelativeResize="0"/>
            <p:nvPr/>
          </p:nvPicPr>
          <p:blipFill rotWithShape="1">
            <a:blip r:embed="rId18">
              <a:alphaModFix/>
            </a:blip>
            <a:srcRect b="0" l="0" r="0" t="0"/>
            <a:stretch/>
          </p:blipFill>
          <p:spPr>
            <a:xfrm>
              <a:off x="581958" y="5750082"/>
              <a:ext cx="630935" cy="630935"/>
            </a:xfrm>
            <a:prstGeom prst="rect">
              <a:avLst/>
            </a:prstGeom>
            <a:noFill/>
            <a:ln>
              <a:noFill/>
            </a:ln>
          </p:spPr>
        </p:pic>
      </p:grpSp>
      <p:pic>
        <p:nvPicPr>
          <p:cNvPr id="1224" name="Shape 1224"/>
          <p:cNvPicPr preferRelativeResize="0"/>
          <p:nvPr/>
        </p:nvPicPr>
        <p:blipFill rotWithShape="1">
          <a:blip r:embed="rId19">
            <a:alphaModFix/>
          </a:blip>
          <a:srcRect b="31890" l="0" r="0" t="0"/>
          <a:stretch/>
        </p:blipFill>
        <p:spPr>
          <a:xfrm>
            <a:off x="5443789" y="1766550"/>
            <a:ext cx="2734055" cy="5472449"/>
          </a:xfrm>
          <a:prstGeom prst="rect">
            <a:avLst/>
          </a:prstGeom>
          <a:noFill/>
          <a:ln>
            <a:noFill/>
          </a:ln>
        </p:spPr>
      </p:pic>
      <p:pic>
        <p:nvPicPr>
          <p:cNvPr id="1225" name="Shape 1225"/>
          <p:cNvPicPr preferRelativeResize="0"/>
          <p:nvPr/>
        </p:nvPicPr>
        <p:blipFill rotWithShape="1">
          <a:blip r:embed="rId20">
            <a:alphaModFix/>
          </a:blip>
          <a:srcRect b="0" l="0" r="0" t="0"/>
          <a:stretch/>
        </p:blipFill>
        <p:spPr>
          <a:xfrm>
            <a:off x="3751969" y="1812453"/>
            <a:ext cx="3315817" cy="5045545"/>
          </a:xfrm>
          <a:prstGeom prst="rect">
            <a:avLst/>
          </a:prstGeom>
          <a:noFill/>
          <a:ln>
            <a:noFill/>
          </a:ln>
        </p:spPr>
      </p:pic>
      <p:pic>
        <p:nvPicPr>
          <p:cNvPr descr="Astro-&amp;-Einstien-in-Plane_Gray.png" id="1226" name="Shape 1226"/>
          <p:cNvPicPr preferRelativeResize="0"/>
          <p:nvPr/>
        </p:nvPicPr>
        <p:blipFill rotWithShape="1">
          <a:blip r:embed="rId21">
            <a:alphaModFix/>
          </a:blip>
          <a:srcRect b="0" l="0" r="0" t="0"/>
          <a:stretch/>
        </p:blipFill>
        <p:spPr>
          <a:xfrm>
            <a:off x="10285411" y="457200"/>
            <a:ext cx="1233471" cy="804039"/>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par>
                                <p:cTn fill="hold" nodeType="with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300"/>
                                        <p:tgtEl>
                                          <p:spTgt spid="1213"/>
                                        </p:tgtEl>
                                      </p:cBhvr>
                                    </p:animEffect>
                                  </p:childTnLst>
                                </p:cTn>
                              </p:par>
                              <p:par>
                                <p:cTn fill="hold" nodeType="with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750"/>
                                        <p:tgtEl>
                                          <p:spTgt spid="1189"/>
                                        </p:tgtEl>
                                      </p:cBhvr>
                                    </p:animEffect>
                                  </p:childTnLst>
                                </p:cTn>
                              </p:par>
                              <p:par>
                                <p:cTn fill="hold" nodeType="with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0"/>
                                        <p:tgtEl>
                                          <p:spTgt spid="12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500"/>
                                        <p:tgtEl>
                                          <p:spTgt spid="1178"/>
                                        </p:tgtEl>
                                      </p:cBhvr>
                                    </p:animEffect>
                                  </p:childTnLst>
                                </p:cTn>
                              </p:par>
                              <p:par>
                                <p:cTn fill="hold" nodeType="with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000"/>
                                        <p:tgtEl>
                                          <p:spTgt spid="117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600"/>
                                        <p:tgtEl>
                                          <p:spTgt spid="1191"/>
                                        </p:tgtEl>
                                      </p:cBhvr>
                                    </p:animEffect>
                                  </p:childTnLst>
                                </p:cTn>
                              </p:par>
                              <p:par>
                                <p:cTn fill="hold" nodeType="with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500"/>
                                        <p:tgtEl>
                                          <p:spTgt spid="1192"/>
                                        </p:tgtEl>
                                      </p:cBhvr>
                                    </p:animEffect>
                                  </p:childTnLst>
                                </p:cTn>
                              </p:par>
                              <p:par>
                                <p:cTn fill="hold" nodeType="with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700"/>
                                        <p:tgtEl>
                                          <p:spTgt spid="1202"/>
                                        </p:tgtEl>
                                      </p:cBhvr>
                                    </p:animEffect>
                                  </p:childTnLst>
                                </p:cTn>
                              </p:par>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500"/>
                                        <p:tgtEl>
                                          <p:spTgt spid="1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0" name="Shape 2210"/>
        <p:cNvGrpSpPr/>
        <p:nvPr/>
      </p:nvGrpSpPr>
      <p:grpSpPr>
        <a:xfrm>
          <a:off x="0" y="0"/>
          <a:ext cx="0" cy="0"/>
          <a:chOff x="0" y="0"/>
          <a:chExt cx="0" cy="0"/>
        </a:xfrm>
      </p:grpSpPr>
      <p:sp>
        <p:nvSpPr>
          <p:cNvPr id="2211" name="Shape 2211"/>
          <p:cNvSpPr txBox="1"/>
          <p:nvPr>
            <p:ph type="title"/>
          </p:nvPr>
        </p:nvSpPr>
        <p:spPr>
          <a:xfrm>
            <a:off x="590031" y="0"/>
            <a:ext cx="11109606" cy="1059253"/>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lt1"/>
                </a:solidFill>
                <a:latin typeface="Arial"/>
                <a:ea typeface="Arial"/>
                <a:cs typeface="Arial"/>
                <a:sym typeface="Arial"/>
              </a:rPr>
              <a:t>Single View of the Customer</a:t>
            </a:r>
          </a:p>
        </p:txBody>
      </p:sp>
      <p:pic>
        <p:nvPicPr>
          <p:cNvPr id="2212" name="Shape 2212"/>
          <p:cNvPicPr preferRelativeResize="0"/>
          <p:nvPr/>
        </p:nvPicPr>
        <p:blipFill rotWithShape="1">
          <a:blip r:embed="rId3">
            <a:alphaModFix/>
          </a:blip>
          <a:srcRect b="0" l="0" r="0" t="0"/>
          <a:stretch/>
        </p:blipFill>
        <p:spPr>
          <a:xfrm>
            <a:off x="1753393" y="1524000"/>
            <a:ext cx="7924799" cy="4572000"/>
          </a:xfrm>
          <a:prstGeom prst="rect">
            <a:avLst/>
          </a:prstGeom>
          <a:noFill/>
          <a:ln cap="flat" cmpd="sng" w="9525">
            <a:solidFill>
              <a:srgbClr val="BFBFBF"/>
            </a:solidFill>
            <a:prstDash val="solid"/>
            <a:round/>
            <a:headEnd len="med" w="med" type="none"/>
            <a:tailEnd len="med" w="med" type="none"/>
          </a:ln>
        </p:spPr>
      </p:pic>
      <p:pic>
        <p:nvPicPr>
          <p:cNvPr id="2213" name="Shape 2213"/>
          <p:cNvPicPr preferRelativeResize="0"/>
          <p:nvPr/>
        </p:nvPicPr>
        <p:blipFill rotWithShape="1">
          <a:blip r:embed="rId4">
            <a:alphaModFix/>
          </a:blip>
          <a:srcRect b="0" l="0" r="0" t="0"/>
          <a:stretch/>
        </p:blipFill>
        <p:spPr>
          <a:xfrm>
            <a:off x="9220993" y="4876800"/>
            <a:ext cx="912018" cy="1469231"/>
          </a:xfrm>
          <a:prstGeom prst="rect">
            <a:avLst/>
          </a:prstGeom>
          <a:noFill/>
          <a:ln>
            <a:noFill/>
          </a:ln>
          <a:effectLst>
            <a:outerShdw blurRad="381000" rotWithShape="0">
              <a:srgbClr val="000000">
                <a:alpha val="64313"/>
              </a:srgbClr>
            </a:outerShdw>
          </a:effectLst>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7" name="Shape 2217"/>
        <p:cNvGrpSpPr/>
        <p:nvPr/>
      </p:nvGrpSpPr>
      <p:grpSpPr>
        <a:xfrm>
          <a:off x="0" y="0"/>
          <a:ext cx="0" cy="0"/>
          <a:chOff x="0" y="0"/>
          <a:chExt cx="0" cy="0"/>
        </a:xfrm>
      </p:grpSpPr>
      <p:grpSp>
        <p:nvGrpSpPr>
          <p:cNvPr id="2218" name="Shape 2218"/>
          <p:cNvGrpSpPr/>
          <p:nvPr/>
        </p:nvGrpSpPr>
        <p:grpSpPr>
          <a:xfrm>
            <a:off x="7547466" y="1783346"/>
            <a:ext cx="6681899" cy="3847200"/>
            <a:chOff x="6378441" y="-368414"/>
            <a:chExt cx="6681899" cy="3847200"/>
          </a:xfrm>
        </p:grpSpPr>
        <p:pic>
          <p:nvPicPr>
            <p:cNvPr id="2219" name="Shape 2219"/>
            <p:cNvPicPr preferRelativeResize="0"/>
            <p:nvPr/>
          </p:nvPicPr>
          <p:blipFill rotWithShape="1">
            <a:blip r:embed="rId3">
              <a:alphaModFix/>
            </a:blip>
            <a:srcRect b="0" l="0" r="0" t="0"/>
            <a:stretch/>
          </p:blipFill>
          <p:spPr>
            <a:xfrm>
              <a:off x="6378441" y="-368414"/>
              <a:ext cx="6681899" cy="3847200"/>
            </a:xfrm>
            <a:prstGeom prst="rect">
              <a:avLst/>
            </a:prstGeom>
            <a:noFill/>
            <a:ln>
              <a:noFill/>
            </a:ln>
          </p:spPr>
        </p:pic>
        <p:pic>
          <p:nvPicPr>
            <p:cNvPr id="2220" name="Shape 2220"/>
            <p:cNvPicPr preferRelativeResize="0"/>
            <p:nvPr/>
          </p:nvPicPr>
          <p:blipFill rotWithShape="1">
            <a:blip r:embed="rId4">
              <a:alphaModFix/>
            </a:blip>
            <a:srcRect b="0" l="0" r="0" t="0"/>
            <a:stretch/>
          </p:blipFill>
          <p:spPr>
            <a:xfrm>
              <a:off x="7161250" y="-146036"/>
              <a:ext cx="5117999" cy="3285899"/>
            </a:xfrm>
            <a:prstGeom prst="rect">
              <a:avLst/>
            </a:prstGeom>
            <a:noFill/>
            <a:ln>
              <a:noFill/>
            </a:ln>
          </p:spPr>
        </p:pic>
      </p:grpSp>
      <p:sp>
        <p:nvSpPr>
          <p:cNvPr id="2221" name="Shape 2221"/>
          <p:cNvSpPr txBox="1"/>
          <p:nvPr/>
        </p:nvSpPr>
        <p:spPr>
          <a:xfrm>
            <a:off x="571500" y="63500"/>
            <a:ext cx="11045951" cy="990119"/>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lang="en-US" sz="3200">
                <a:solidFill>
                  <a:schemeClr val="lt1"/>
                </a:solidFill>
                <a:latin typeface="Arial"/>
                <a:ea typeface="Arial"/>
                <a:cs typeface="Arial"/>
                <a:sym typeface="Arial"/>
              </a:rPr>
              <a:t>Deliver Personalized Engagement on Every Channel</a:t>
            </a:r>
          </a:p>
        </p:txBody>
      </p:sp>
      <p:sp>
        <p:nvSpPr>
          <p:cNvPr id="2222" name="Shape 2222"/>
          <p:cNvSpPr txBox="1"/>
          <p:nvPr/>
        </p:nvSpPr>
        <p:spPr>
          <a:xfrm>
            <a:off x="571500" y="1764284"/>
            <a:ext cx="5622794" cy="422376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7F7F7F"/>
              </a:buClr>
              <a:buSzPct val="100000"/>
              <a:buFont typeface="Arial"/>
              <a:buChar char="​"/>
            </a:pPr>
            <a:r>
              <a:rPr lang="en-US" sz="1800">
                <a:solidFill>
                  <a:schemeClr val="lt1"/>
                </a:solidFill>
                <a:latin typeface="Arial"/>
                <a:ea typeface="Arial"/>
                <a:cs typeface="Arial"/>
                <a:sym typeface="Arial"/>
              </a:rPr>
              <a:t>Connected, omni-channel engagement across traditional and modern channels</a:t>
            </a:r>
          </a:p>
          <a:p>
            <a:pPr indent="0" lvl="0" marL="0" marR="0" rtl="0" algn="l">
              <a:spcBef>
                <a:spcPts val="1400"/>
              </a:spcBef>
              <a:spcAft>
                <a:spcPts val="0"/>
              </a:spcAft>
              <a:buClr>
                <a:srgbClr val="7F7F7F"/>
              </a:buClr>
              <a:buSzPct val="100000"/>
              <a:buFont typeface="Arial"/>
              <a:buChar char="​"/>
            </a:pPr>
            <a:r>
              <a:rPr lang="en-US" sz="1800">
                <a:solidFill>
                  <a:schemeClr val="lt1"/>
                </a:solidFill>
                <a:latin typeface="Arial"/>
                <a:ea typeface="Arial"/>
                <a:cs typeface="Arial"/>
                <a:sym typeface="Arial"/>
              </a:rPr>
              <a:t>Immediately assist with contextual video chat and on-screen annotation</a:t>
            </a:r>
          </a:p>
          <a:p>
            <a:pPr indent="0" lvl="0" marL="0" marR="0" rtl="0" algn="l">
              <a:spcBef>
                <a:spcPts val="1400"/>
              </a:spcBef>
              <a:spcAft>
                <a:spcPts val="0"/>
              </a:spcAft>
              <a:buClr>
                <a:srgbClr val="7F7F7F"/>
              </a:buClr>
              <a:buSzPct val="100000"/>
              <a:buFont typeface="Arial"/>
              <a:buChar char="​"/>
            </a:pPr>
            <a:r>
              <a:rPr lang="en-US" sz="1800">
                <a:solidFill>
                  <a:schemeClr val="lt1"/>
                </a:solidFill>
                <a:latin typeface="Arial"/>
                <a:ea typeface="Arial"/>
                <a:cs typeface="Arial"/>
                <a:sym typeface="Arial"/>
              </a:rPr>
              <a:t>Chat 1-to-1 instantly on any device</a:t>
            </a:r>
          </a:p>
          <a:p>
            <a:pPr indent="0" lvl="0" marL="0" marR="0" rtl="0" algn="l">
              <a:spcBef>
                <a:spcPts val="1400"/>
              </a:spcBef>
              <a:spcAft>
                <a:spcPts val="0"/>
              </a:spcAft>
              <a:buClr>
                <a:srgbClr val="7F7F7F"/>
              </a:buClr>
              <a:buSzPct val="100000"/>
              <a:buFont typeface="Arial"/>
              <a:buChar char="​"/>
            </a:pPr>
            <a:r>
              <a:rPr lang="en-US" sz="1800">
                <a:solidFill>
                  <a:schemeClr val="lt1"/>
                </a:solidFill>
                <a:latin typeface="Arial"/>
                <a:ea typeface="Arial"/>
                <a:cs typeface="Arial"/>
                <a:sym typeface="Arial"/>
              </a:rPr>
              <a:t>Deliver service across every social channel</a:t>
            </a:r>
          </a:p>
          <a:p>
            <a:pPr indent="0" lvl="0" marL="0" marR="0" rtl="0" algn="l">
              <a:spcBef>
                <a:spcPts val="1400"/>
              </a:spcBef>
              <a:spcAft>
                <a:spcPts val="0"/>
              </a:spcAft>
              <a:buClr>
                <a:srgbClr val="7F7F7F"/>
              </a:buClr>
              <a:buSzPct val="100000"/>
              <a:buFont typeface="Arial"/>
              <a:buChar char="​"/>
            </a:pPr>
            <a:r>
              <a:rPr lang="en-US" sz="1800">
                <a:solidFill>
                  <a:schemeClr val="lt1"/>
                </a:solidFill>
                <a:latin typeface="Arial"/>
                <a:ea typeface="Arial"/>
                <a:cs typeface="Arial"/>
                <a:sym typeface="Arial"/>
              </a:rPr>
              <a:t>Automatically send or pause personalized marketing messages after customer service activity</a:t>
            </a:r>
          </a:p>
          <a:p>
            <a:pPr indent="0" lvl="0" marL="0" marR="0" rtl="0" algn="l">
              <a:spcBef>
                <a:spcPts val="1400"/>
              </a:spcBef>
              <a:spcAft>
                <a:spcPts val="0"/>
              </a:spcAft>
              <a:buClr>
                <a:srgbClr val="7F7F7F"/>
              </a:buClr>
              <a:buFont typeface="Arial"/>
              <a:buNone/>
            </a:pPr>
            <a:r>
              <a:t/>
            </a:r>
            <a:endParaRPr sz="1800">
              <a:solidFill>
                <a:schemeClr val="lt1"/>
              </a:solidFill>
              <a:latin typeface="Arial"/>
              <a:ea typeface="Arial"/>
              <a:cs typeface="Arial"/>
              <a:sym typeface="Arial"/>
            </a:endParaRPr>
          </a:p>
        </p:txBody>
      </p:sp>
      <p:sp>
        <p:nvSpPr>
          <p:cNvPr id="2223" name="Shape 2223"/>
          <p:cNvSpPr txBox="1"/>
          <p:nvPr/>
        </p:nvSpPr>
        <p:spPr>
          <a:xfrm>
            <a:off x="506183" y="1081137"/>
            <a:ext cx="11046140" cy="3231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7F7F7F"/>
              </a:buClr>
              <a:buSzPct val="100000"/>
              <a:buFont typeface="Arial"/>
              <a:buChar char="​"/>
            </a:pPr>
            <a:r>
              <a:rPr lang="en-US" sz="2100">
                <a:solidFill>
                  <a:schemeClr val="lt1"/>
                </a:solidFill>
                <a:latin typeface="Arial"/>
                <a:ea typeface="Arial"/>
                <a:cs typeface="Arial"/>
                <a:sym typeface="Arial"/>
              </a:rPr>
              <a:t>Seamless customer conversations across all touchpoints</a:t>
            </a:r>
          </a:p>
        </p:txBody>
      </p:sp>
      <p:grpSp>
        <p:nvGrpSpPr>
          <p:cNvPr id="2224" name="Shape 2224"/>
          <p:cNvGrpSpPr/>
          <p:nvPr/>
        </p:nvGrpSpPr>
        <p:grpSpPr>
          <a:xfrm>
            <a:off x="11393939" y="151902"/>
            <a:ext cx="542740" cy="542850"/>
            <a:chOff x="459235" y="1879102"/>
            <a:chExt cx="542740" cy="542850"/>
          </a:xfrm>
        </p:grpSpPr>
        <p:grpSp>
          <p:nvGrpSpPr>
            <p:cNvPr id="2225" name="Shape 2225"/>
            <p:cNvGrpSpPr/>
            <p:nvPr/>
          </p:nvGrpSpPr>
          <p:grpSpPr>
            <a:xfrm>
              <a:off x="459235" y="1879102"/>
              <a:ext cx="542740" cy="542850"/>
              <a:chOff x="0" y="0"/>
              <a:chExt cx="1085700" cy="1085700"/>
            </a:xfrm>
          </p:grpSpPr>
          <p:sp>
            <p:nvSpPr>
              <p:cNvPr id="2226" name="Shape 2226"/>
              <p:cNvSpPr/>
              <p:nvPr/>
            </p:nvSpPr>
            <p:spPr>
              <a:xfrm>
                <a:off x="0" y="0"/>
                <a:ext cx="1085700" cy="1085700"/>
              </a:xfrm>
              <a:prstGeom prst="ellipse">
                <a:avLst/>
              </a:prstGeom>
              <a:solidFill>
                <a:srgbClr val="963CBD"/>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sp>
            <p:nvSpPr>
              <p:cNvPr id="2227" name="Shape 2227"/>
              <p:cNvSpPr/>
              <p:nvPr/>
            </p:nvSpPr>
            <p:spPr>
              <a:xfrm>
                <a:off x="108288" y="108288"/>
                <a:ext cx="869100" cy="869100"/>
              </a:xfrm>
              <a:prstGeom prst="ellipse">
                <a:avLst/>
              </a:prstGeom>
              <a:solidFill>
                <a:srgbClr val="FFFFFF">
                  <a:alpha val="20000"/>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grpSp>
        <p:grpSp>
          <p:nvGrpSpPr>
            <p:cNvPr id="2228" name="Shape 2228"/>
            <p:cNvGrpSpPr/>
            <p:nvPr/>
          </p:nvGrpSpPr>
          <p:grpSpPr>
            <a:xfrm>
              <a:off x="546166" y="1960819"/>
              <a:ext cx="380552" cy="312724"/>
              <a:chOff x="1735138" y="1001712"/>
              <a:chExt cx="6618299" cy="5438699"/>
            </a:xfrm>
          </p:grpSpPr>
          <p:sp>
            <p:nvSpPr>
              <p:cNvPr id="2229" name="Shape 2229"/>
              <p:cNvSpPr/>
              <p:nvPr/>
            </p:nvSpPr>
            <p:spPr>
              <a:xfrm>
                <a:off x="1735138" y="1001712"/>
                <a:ext cx="6618299" cy="5438699"/>
              </a:xfrm>
              <a:custGeom>
                <a:pathLst>
                  <a:path extrusionOk="0" h="120000" w="120000">
                    <a:moveTo>
                      <a:pt x="105918" y="119992"/>
                    </a:moveTo>
                    <a:lnTo>
                      <a:pt x="101558" y="115670"/>
                    </a:lnTo>
                    <a:lnTo>
                      <a:pt x="102217" y="114749"/>
                    </a:lnTo>
                    <a:cubicBezTo>
                      <a:pt x="103242" y="113256"/>
                      <a:pt x="104260" y="111580"/>
                      <a:pt x="105448" y="109403"/>
                    </a:cubicBezTo>
                    <a:cubicBezTo>
                      <a:pt x="107426" y="105717"/>
                      <a:pt x="109104" y="101825"/>
                      <a:pt x="110423" y="97901"/>
                    </a:cubicBezTo>
                    <a:cubicBezTo>
                      <a:pt x="113067" y="90005"/>
                      <a:pt x="114385" y="81617"/>
                      <a:pt x="114385" y="72991"/>
                    </a:cubicBezTo>
                    <a:cubicBezTo>
                      <a:pt x="114385" y="55357"/>
                      <a:pt x="108712" y="38747"/>
                      <a:pt x="98463" y="26236"/>
                    </a:cubicBezTo>
                    <a:cubicBezTo>
                      <a:pt x="88214" y="13726"/>
                      <a:pt x="74538" y="6823"/>
                      <a:pt x="60000" y="6823"/>
                    </a:cubicBezTo>
                    <a:cubicBezTo>
                      <a:pt x="45468" y="6823"/>
                      <a:pt x="31811" y="13678"/>
                      <a:pt x="21529" y="26149"/>
                    </a:cubicBezTo>
                    <a:cubicBezTo>
                      <a:pt x="11247" y="38620"/>
                      <a:pt x="5607" y="55230"/>
                      <a:pt x="5607" y="72919"/>
                    </a:cubicBezTo>
                    <a:cubicBezTo>
                      <a:pt x="5607" y="81578"/>
                      <a:pt x="6926" y="89958"/>
                      <a:pt x="9570" y="97822"/>
                    </a:cubicBezTo>
                    <a:cubicBezTo>
                      <a:pt x="10888" y="101785"/>
                      <a:pt x="12534" y="105678"/>
                      <a:pt x="14544" y="109332"/>
                    </a:cubicBezTo>
                    <a:cubicBezTo>
                      <a:pt x="15536" y="111174"/>
                      <a:pt x="16679" y="113009"/>
                      <a:pt x="17802" y="114662"/>
                    </a:cubicBezTo>
                    <a:lnTo>
                      <a:pt x="18435" y="115583"/>
                    </a:lnTo>
                    <a:lnTo>
                      <a:pt x="14074" y="119920"/>
                    </a:lnTo>
                    <a:lnTo>
                      <a:pt x="13460" y="118991"/>
                    </a:lnTo>
                    <a:cubicBezTo>
                      <a:pt x="12233" y="117188"/>
                      <a:pt x="11052" y="115186"/>
                      <a:pt x="9896" y="113097"/>
                    </a:cubicBezTo>
                    <a:cubicBezTo>
                      <a:pt x="7722" y="109046"/>
                      <a:pt x="5875" y="104796"/>
                      <a:pt x="4432" y="100395"/>
                    </a:cubicBezTo>
                    <a:cubicBezTo>
                      <a:pt x="1488" y="91721"/>
                      <a:pt x="0" y="82499"/>
                      <a:pt x="0" y="72991"/>
                    </a:cubicBezTo>
                    <a:cubicBezTo>
                      <a:pt x="0" y="53506"/>
                      <a:pt x="6240" y="35173"/>
                      <a:pt x="17580" y="21375"/>
                    </a:cubicBezTo>
                    <a:cubicBezTo>
                      <a:pt x="28945" y="7593"/>
                      <a:pt x="44019" y="0"/>
                      <a:pt x="60000" y="0"/>
                    </a:cubicBezTo>
                    <a:cubicBezTo>
                      <a:pt x="75987" y="0"/>
                      <a:pt x="91047" y="7593"/>
                      <a:pt x="102413" y="21375"/>
                    </a:cubicBezTo>
                    <a:lnTo>
                      <a:pt x="102413" y="21375"/>
                    </a:lnTo>
                    <a:cubicBezTo>
                      <a:pt x="113752" y="35220"/>
                      <a:pt x="119993" y="53577"/>
                      <a:pt x="119954" y="73038"/>
                    </a:cubicBezTo>
                    <a:cubicBezTo>
                      <a:pt x="119954" y="82539"/>
                      <a:pt x="118472" y="91769"/>
                      <a:pt x="115541" y="100459"/>
                    </a:cubicBezTo>
                    <a:cubicBezTo>
                      <a:pt x="114078" y="104844"/>
                      <a:pt x="112270" y="109133"/>
                      <a:pt x="110064" y="113136"/>
                    </a:cubicBezTo>
                    <a:cubicBezTo>
                      <a:pt x="109104" y="114987"/>
                      <a:pt x="107922" y="116902"/>
                      <a:pt x="106499" y="119038"/>
                    </a:cubicBezTo>
                    <a:lnTo>
                      <a:pt x="105918" y="119992"/>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2230" name="Shape 2230"/>
              <p:cNvSpPr/>
              <p:nvPr/>
            </p:nvSpPr>
            <p:spPr>
              <a:xfrm>
                <a:off x="2446334" y="1693865"/>
                <a:ext cx="5194200" cy="4070399"/>
              </a:xfrm>
              <a:custGeom>
                <a:pathLst>
                  <a:path extrusionOk="0" h="120000" w="120000">
                    <a:moveTo>
                      <a:pt x="109330" y="119989"/>
                    </a:moveTo>
                    <a:lnTo>
                      <a:pt x="103542" y="115042"/>
                    </a:lnTo>
                    <a:lnTo>
                      <a:pt x="104207" y="113716"/>
                    </a:lnTo>
                    <a:cubicBezTo>
                      <a:pt x="104715" y="112750"/>
                      <a:pt x="105172" y="111784"/>
                      <a:pt x="105596" y="110871"/>
                    </a:cubicBezTo>
                    <a:cubicBezTo>
                      <a:pt x="106054" y="109862"/>
                      <a:pt x="106469" y="108950"/>
                      <a:pt x="106860" y="107984"/>
                    </a:cubicBezTo>
                    <a:cubicBezTo>
                      <a:pt x="107617" y="106158"/>
                      <a:pt x="108332" y="104162"/>
                      <a:pt x="109047" y="101986"/>
                    </a:cubicBezTo>
                    <a:cubicBezTo>
                      <a:pt x="111600" y="93887"/>
                      <a:pt x="112939" y="85310"/>
                      <a:pt x="112939" y="76511"/>
                    </a:cubicBezTo>
                    <a:cubicBezTo>
                      <a:pt x="112939" y="58455"/>
                      <a:pt x="107434" y="41471"/>
                      <a:pt x="97405" y="28712"/>
                    </a:cubicBezTo>
                    <a:cubicBezTo>
                      <a:pt x="87367" y="15911"/>
                      <a:pt x="74112" y="8884"/>
                      <a:pt x="59958" y="8884"/>
                    </a:cubicBezTo>
                    <a:cubicBezTo>
                      <a:pt x="45812" y="8884"/>
                      <a:pt x="32490" y="15911"/>
                      <a:pt x="22494" y="28712"/>
                    </a:cubicBezTo>
                    <a:cubicBezTo>
                      <a:pt x="12465" y="41535"/>
                      <a:pt x="6960" y="58455"/>
                      <a:pt x="6960" y="76511"/>
                    </a:cubicBezTo>
                    <a:cubicBezTo>
                      <a:pt x="6960" y="85310"/>
                      <a:pt x="8266" y="93887"/>
                      <a:pt x="10877" y="101986"/>
                    </a:cubicBezTo>
                    <a:cubicBezTo>
                      <a:pt x="11501" y="103897"/>
                      <a:pt x="12216" y="105892"/>
                      <a:pt x="13047" y="107984"/>
                    </a:cubicBezTo>
                    <a:cubicBezTo>
                      <a:pt x="13480" y="108950"/>
                      <a:pt x="13896" y="109958"/>
                      <a:pt x="14311" y="110871"/>
                    </a:cubicBezTo>
                    <a:cubicBezTo>
                      <a:pt x="14727" y="111837"/>
                      <a:pt x="15234" y="112803"/>
                      <a:pt x="15692" y="113716"/>
                    </a:cubicBezTo>
                    <a:lnTo>
                      <a:pt x="16365" y="115042"/>
                    </a:lnTo>
                    <a:lnTo>
                      <a:pt x="10577" y="119989"/>
                    </a:lnTo>
                    <a:lnTo>
                      <a:pt x="9862" y="118641"/>
                    </a:lnTo>
                    <a:cubicBezTo>
                      <a:pt x="9313" y="117632"/>
                      <a:pt x="8773" y="116550"/>
                      <a:pt x="8266" y="115425"/>
                    </a:cubicBezTo>
                    <a:cubicBezTo>
                      <a:pt x="8133" y="115106"/>
                      <a:pt x="7975" y="114777"/>
                      <a:pt x="7850" y="114459"/>
                    </a:cubicBezTo>
                    <a:cubicBezTo>
                      <a:pt x="7509" y="113716"/>
                      <a:pt x="7168" y="112962"/>
                      <a:pt x="6885" y="112155"/>
                    </a:cubicBezTo>
                    <a:cubicBezTo>
                      <a:pt x="5995" y="110075"/>
                      <a:pt x="5164" y="107750"/>
                      <a:pt x="4399" y="105340"/>
                    </a:cubicBezTo>
                    <a:cubicBezTo>
                      <a:pt x="1496" y="96244"/>
                      <a:pt x="0" y="86542"/>
                      <a:pt x="0" y="76574"/>
                    </a:cubicBezTo>
                    <a:cubicBezTo>
                      <a:pt x="0" y="56099"/>
                      <a:pt x="6245" y="36918"/>
                      <a:pt x="17588" y="22450"/>
                    </a:cubicBezTo>
                    <a:cubicBezTo>
                      <a:pt x="28923" y="7971"/>
                      <a:pt x="44000" y="0"/>
                      <a:pt x="60000" y="0"/>
                    </a:cubicBezTo>
                    <a:cubicBezTo>
                      <a:pt x="76008" y="0"/>
                      <a:pt x="91027" y="7971"/>
                      <a:pt x="102411" y="22386"/>
                    </a:cubicBezTo>
                    <a:cubicBezTo>
                      <a:pt x="113746" y="36865"/>
                      <a:pt x="119991" y="56099"/>
                      <a:pt x="119991" y="76511"/>
                    </a:cubicBezTo>
                    <a:cubicBezTo>
                      <a:pt x="119991" y="86393"/>
                      <a:pt x="118494" y="96074"/>
                      <a:pt x="115542" y="105309"/>
                    </a:cubicBezTo>
                    <a:cubicBezTo>
                      <a:pt x="114785" y="107655"/>
                      <a:pt x="113954" y="109905"/>
                      <a:pt x="113072" y="112049"/>
                    </a:cubicBezTo>
                    <a:lnTo>
                      <a:pt x="113031" y="112102"/>
                    </a:lnTo>
                    <a:cubicBezTo>
                      <a:pt x="112823" y="112537"/>
                      <a:pt x="112648" y="112962"/>
                      <a:pt x="112482" y="113333"/>
                    </a:cubicBezTo>
                    <a:cubicBezTo>
                      <a:pt x="112182" y="113981"/>
                      <a:pt x="111900" y="114671"/>
                      <a:pt x="111600" y="115308"/>
                    </a:cubicBezTo>
                    <a:lnTo>
                      <a:pt x="111185" y="116168"/>
                    </a:lnTo>
                    <a:cubicBezTo>
                      <a:pt x="110802" y="116985"/>
                      <a:pt x="110428" y="117728"/>
                      <a:pt x="110012" y="118482"/>
                    </a:cubicBezTo>
                    <a:lnTo>
                      <a:pt x="109330" y="119989"/>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2231" name="Shape 2231"/>
              <p:cNvSpPr/>
              <p:nvPr/>
            </p:nvSpPr>
            <p:spPr>
              <a:xfrm>
                <a:off x="3249610" y="3081335"/>
                <a:ext cx="663600" cy="2203499"/>
              </a:xfrm>
              <a:custGeom>
                <a:pathLst>
                  <a:path extrusionOk="0" h="120000" w="120000">
                    <a:moveTo>
                      <a:pt x="59154" y="119980"/>
                    </a:moveTo>
                    <a:lnTo>
                      <a:pt x="53557" y="117490"/>
                    </a:lnTo>
                    <a:cubicBezTo>
                      <a:pt x="42364" y="112431"/>
                      <a:pt x="32212" y="106725"/>
                      <a:pt x="23622" y="100588"/>
                    </a:cubicBezTo>
                    <a:cubicBezTo>
                      <a:pt x="7874" y="88686"/>
                      <a:pt x="0" y="76313"/>
                      <a:pt x="0" y="63862"/>
                    </a:cubicBezTo>
                    <a:cubicBezTo>
                      <a:pt x="0" y="51078"/>
                      <a:pt x="7874" y="38705"/>
                      <a:pt x="23622" y="27117"/>
                    </a:cubicBezTo>
                    <a:cubicBezTo>
                      <a:pt x="32212" y="20882"/>
                      <a:pt x="42364" y="15235"/>
                      <a:pt x="53557" y="10176"/>
                    </a:cubicBezTo>
                    <a:cubicBezTo>
                      <a:pt x="60390" y="7235"/>
                      <a:pt x="66702" y="4745"/>
                      <a:pt x="72624" y="2352"/>
                    </a:cubicBezTo>
                    <a:lnTo>
                      <a:pt x="78806" y="0"/>
                    </a:lnTo>
                    <a:lnTo>
                      <a:pt x="119934" y="10000"/>
                    </a:lnTo>
                    <a:lnTo>
                      <a:pt x="113752" y="12294"/>
                    </a:lnTo>
                    <a:cubicBezTo>
                      <a:pt x="108156" y="14352"/>
                      <a:pt x="102559" y="16627"/>
                      <a:pt x="97548" y="18921"/>
                    </a:cubicBezTo>
                    <a:cubicBezTo>
                      <a:pt x="87396" y="23549"/>
                      <a:pt x="78806" y="28392"/>
                      <a:pt x="72624" y="33156"/>
                    </a:cubicBezTo>
                    <a:cubicBezTo>
                      <a:pt x="59479" y="42843"/>
                      <a:pt x="52646" y="53254"/>
                      <a:pt x="52646" y="63960"/>
                    </a:cubicBezTo>
                    <a:cubicBezTo>
                      <a:pt x="52646" y="74509"/>
                      <a:pt x="59154" y="84941"/>
                      <a:pt x="72624" y="94725"/>
                    </a:cubicBezTo>
                    <a:cubicBezTo>
                      <a:pt x="79522" y="99784"/>
                      <a:pt x="87787" y="104509"/>
                      <a:pt x="97223" y="108960"/>
                    </a:cubicBezTo>
                    <a:lnTo>
                      <a:pt x="102559" y="111450"/>
                    </a:lnTo>
                    <a:lnTo>
                      <a:pt x="59154" y="119980"/>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2232" name="Shape 2232"/>
              <p:cNvSpPr/>
              <p:nvPr/>
            </p:nvSpPr>
            <p:spPr>
              <a:xfrm>
                <a:off x="6173787" y="3078165"/>
                <a:ext cx="663600" cy="2206499"/>
              </a:xfrm>
              <a:custGeom>
                <a:pathLst>
                  <a:path extrusionOk="0" h="120000" w="120000">
                    <a:moveTo>
                      <a:pt x="60780" y="119980"/>
                    </a:moveTo>
                    <a:lnTo>
                      <a:pt x="17375" y="111269"/>
                    </a:lnTo>
                    <a:lnTo>
                      <a:pt x="22711" y="108802"/>
                    </a:lnTo>
                    <a:cubicBezTo>
                      <a:pt x="33188" y="103771"/>
                      <a:pt x="41388" y="99112"/>
                      <a:pt x="46984" y="94551"/>
                    </a:cubicBezTo>
                    <a:cubicBezTo>
                      <a:pt x="60455" y="84783"/>
                      <a:pt x="66963" y="74525"/>
                      <a:pt x="66963" y="63836"/>
                    </a:cubicBezTo>
                    <a:cubicBezTo>
                      <a:pt x="66963" y="53265"/>
                      <a:pt x="60455" y="42890"/>
                      <a:pt x="46984" y="33083"/>
                    </a:cubicBezTo>
                    <a:cubicBezTo>
                      <a:pt x="40086" y="28052"/>
                      <a:pt x="31952" y="23314"/>
                      <a:pt x="22386" y="18871"/>
                    </a:cubicBezTo>
                    <a:cubicBezTo>
                      <a:pt x="17700" y="16913"/>
                      <a:pt x="12169" y="14427"/>
                      <a:pt x="6182" y="12254"/>
                    </a:cubicBezTo>
                    <a:lnTo>
                      <a:pt x="0" y="9983"/>
                    </a:lnTo>
                    <a:lnTo>
                      <a:pt x="40802" y="0"/>
                    </a:lnTo>
                    <a:lnTo>
                      <a:pt x="46984" y="2270"/>
                    </a:lnTo>
                    <a:cubicBezTo>
                      <a:pt x="53232" y="4541"/>
                      <a:pt x="59739" y="7203"/>
                      <a:pt x="66377" y="10179"/>
                    </a:cubicBezTo>
                    <a:cubicBezTo>
                      <a:pt x="77570" y="15230"/>
                      <a:pt x="87722" y="20946"/>
                      <a:pt x="96312" y="27073"/>
                    </a:cubicBezTo>
                    <a:cubicBezTo>
                      <a:pt x="112060" y="38936"/>
                      <a:pt x="119934" y="51308"/>
                      <a:pt x="119934" y="63738"/>
                    </a:cubicBezTo>
                    <a:cubicBezTo>
                      <a:pt x="119934" y="76482"/>
                      <a:pt x="112060" y="88854"/>
                      <a:pt x="96312" y="100404"/>
                    </a:cubicBezTo>
                    <a:cubicBezTo>
                      <a:pt x="87722" y="106629"/>
                      <a:pt x="77570" y="112267"/>
                      <a:pt x="66377" y="117278"/>
                    </a:cubicBezTo>
                    <a:lnTo>
                      <a:pt x="60780" y="119980"/>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2233" name="Shape 2233"/>
              <p:cNvSpPr/>
              <p:nvPr/>
            </p:nvSpPr>
            <p:spPr>
              <a:xfrm>
                <a:off x="3365498" y="2876549"/>
                <a:ext cx="3363899" cy="3554400"/>
              </a:xfrm>
              <a:custGeom>
                <a:pathLst>
                  <a:path extrusionOk="0" h="120000" w="120000">
                    <a:moveTo>
                      <a:pt x="100064" y="88332"/>
                    </a:moveTo>
                    <a:cubicBezTo>
                      <a:pt x="98381" y="88028"/>
                      <a:pt x="94746" y="87056"/>
                      <a:pt x="91624" y="86132"/>
                    </a:cubicBezTo>
                    <a:cubicBezTo>
                      <a:pt x="88516" y="85209"/>
                      <a:pt x="85793" y="84419"/>
                      <a:pt x="85793" y="84419"/>
                    </a:cubicBezTo>
                    <a:cubicBezTo>
                      <a:pt x="83082" y="84091"/>
                      <a:pt x="80667" y="83301"/>
                      <a:pt x="78985" y="81830"/>
                    </a:cubicBezTo>
                    <a:cubicBezTo>
                      <a:pt x="77302" y="80409"/>
                      <a:pt x="76249" y="78258"/>
                      <a:pt x="76249" y="75390"/>
                    </a:cubicBezTo>
                    <a:cubicBezTo>
                      <a:pt x="76249" y="75390"/>
                      <a:pt x="76249" y="75390"/>
                      <a:pt x="76249" y="74782"/>
                    </a:cubicBezTo>
                    <a:lnTo>
                      <a:pt x="76249" y="70237"/>
                    </a:lnTo>
                    <a:cubicBezTo>
                      <a:pt x="77636" y="68330"/>
                      <a:pt x="78792" y="65875"/>
                      <a:pt x="79948" y="63299"/>
                    </a:cubicBezTo>
                    <a:cubicBezTo>
                      <a:pt x="81117" y="60723"/>
                      <a:pt x="82363" y="57952"/>
                      <a:pt x="83648" y="55388"/>
                    </a:cubicBezTo>
                    <a:cubicBezTo>
                      <a:pt x="89094" y="52131"/>
                      <a:pt x="91830" y="47647"/>
                      <a:pt x="91830" y="43127"/>
                    </a:cubicBezTo>
                    <a:cubicBezTo>
                      <a:pt x="91830" y="40538"/>
                      <a:pt x="91188" y="38582"/>
                      <a:pt x="89813" y="36674"/>
                    </a:cubicBezTo>
                    <a:cubicBezTo>
                      <a:pt x="89813" y="36565"/>
                      <a:pt x="90019" y="36504"/>
                      <a:pt x="89813" y="26977"/>
                    </a:cubicBezTo>
                    <a:cubicBezTo>
                      <a:pt x="89415" y="12382"/>
                      <a:pt x="76249" y="534"/>
                      <a:pt x="60757" y="230"/>
                    </a:cubicBezTo>
                    <a:cubicBezTo>
                      <a:pt x="44816" y="0"/>
                      <a:pt x="30995" y="11884"/>
                      <a:pt x="29890" y="26977"/>
                    </a:cubicBezTo>
                    <a:cubicBezTo>
                      <a:pt x="29890" y="26977"/>
                      <a:pt x="29890" y="26977"/>
                      <a:pt x="29890" y="28216"/>
                    </a:cubicBezTo>
                    <a:lnTo>
                      <a:pt x="29890" y="36674"/>
                    </a:lnTo>
                    <a:cubicBezTo>
                      <a:pt x="28516" y="38582"/>
                      <a:pt x="27874" y="40611"/>
                      <a:pt x="27874" y="43127"/>
                    </a:cubicBezTo>
                    <a:cubicBezTo>
                      <a:pt x="27874" y="47647"/>
                      <a:pt x="31252" y="52131"/>
                      <a:pt x="36056" y="55388"/>
                    </a:cubicBezTo>
                    <a:cubicBezTo>
                      <a:pt x="37405" y="57952"/>
                      <a:pt x="38587" y="60723"/>
                      <a:pt x="39755" y="63299"/>
                    </a:cubicBezTo>
                    <a:cubicBezTo>
                      <a:pt x="40899" y="65875"/>
                      <a:pt x="42145" y="68330"/>
                      <a:pt x="43455" y="70237"/>
                    </a:cubicBezTo>
                    <a:cubicBezTo>
                      <a:pt x="43776" y="71222"/>
                      <a:pt x="43956" y="72024"/>
                      <a:pt x="44097" y="72741"/>
                    </a:cubicBezTo>
                    <a:cubicBezTo>
                      <a:pt x="44213" y="73482"/>
                      <a:pt x="44213" y="74150"/>
                      <a:pt x="44213" y="74782"/>
                    </a:cubicBezTo>
                    <a:cubicBezTo>
                      <a:pt x="44213" y="74782"/>
                      <a:pt x="44213" y="74782"/>
                      <a:pt x="44213" y="75390"/>
                    </a:cubicBezTo>
                    <a:cubicBezTo>
                      <a:pt x="44213" y="81223"/>
                      <a:pt x="40141" y="83787"/>
                      <a:pt x="33988" y="84419"/>
                    </a:cubicBezTo>
                    <a:cubicBezTo>
                      <a:pt x="33988" y="84419"/>
                      <a:pt x="31252" y="85196"/>
                      <a:pt x="28143" y="86132"/>
                    </a:cubicBezTo>
                    <a:cubicBezTo>
                      <a:pt x="24958" y="87044"/>
                      <a:pt x="21387" y="87955"/>
                      <a:pt x="19717" y="88332"/>
                    </a:cubicBezTo>
                    <a:cubicBezTo>
                      <a:pt x="13872" y="89608"/>
                      <a:pt x="9004" y="92876"/>
                      <a:pt x="5510" y="97178"/>
                    </a:cubicBezTo>
                    <a:cubicBezTo>
                      <a:pt x="1991" y="101529"/>
                      <a:pt x="0" y="107046"/>
                      <a:pt x="0" y="112878"/>
                    </a:cubicBezTo>
                    <a:cubicBezTo>
                      <a:pt x="0" y="112878"/>
                      <a:pt x="0" y="112878"/>
                      <a:pt x="0" y="113790"/>
                    </a:cubicBezTo>
                    <a:lnTo>
                      <a:pt x="0" y="119987"/>
                    </a:lnTo>
                    <a:cubicBezTo>
                      <a:pt x="0" y="119987"/>
                      <a:pt x="0" y="119987"/>
                      <a:pt x="14977" y="119987"/>
                    </a:cubicBezTo>
                    <a:lnTo>
                      <a:pt x="119987" y="119987"/>
                    </a:lnTo>
                    <a:cubicBezTo>
                      <a:pt x="119987" y="119987"/>
                      <a:pt x="119987" y="119987"/>
                      <a:pt x="119987" y="112878"/>
                    </a:cubicBezTo>
                    <a:cubicBezTo>
                      <a:pt x="119845" y="101286"/>
                      <a:pt x="111663" y="90920"/>
                      <a:pt x="100064" y="88332"/>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grpSp>
      </p:grpSp>
      <p:sp>
        <p:nvSpPr>
          <p:cNvPr id="2234" name="Shape 2234"/>
          <p:cNvSpPr/>
          <p:nvPr/>
        </p:nvSpPr>
        <p:spPr>
          <a:xfrm>
            <a:off x="1513850" y="5293998"/>
            <a:ext cx="131999" cy="1563900"/>
          </a:xfrm>
          <a:prstGeom prst="rect">
            <a:avLst/>
          </a:prstGeom>
          <a:solidFill>
            <a:srgbClr val="6F5234"/>
          </a:solidFill>
          <a:ln>
            <a:noFill/>
          </a:ln>
        </p:spPr>
        <p:txBody>
          <a:bodyPr anchorCtr="0" anchor="ctr" bIns="0" lIns="0" rIns="0" tIns="0">
            <a:noAutofit/>
          </a:bodyPr>
          <a:lstStyle/>
          <a:p>
            <a:pPr indent="0" lvl="0" marL="0" marR="0" rtl="0" algn="l">
              <a:spcBef>
                <a:spcPts val="0"/>
              </a:spcBef>
              <a:buClr>
                <a:schemeClr val="dk1"/>
              </a:buClr>
              <a:buFont typeface="Arial"/>
              <a:buNone/>
            </a:pPr>
            <a:r>
              <a:t/>
            </a:r>
            <a:endParaRPr sz="1400">
              <a:solidFill>
                <a:schemeClr val="dk1"/>
              </a:solidFill>
              <a:latin typeface="Arial"/>
              <a:ea typeface="Arial"/>
              <a:cs typeface="Arial"/>
              <a:sym typeface="Arial"/>
            </a:endParaRPr>
          </a:p>
        </p:txBody>
      </p:sp>
      <p:sp>
        <p:nvSpPr>
          <p:cNvPr id="2235" name="Shape 2235"/>
          <p:cNvSpPr/>
          <p:nvPr/>
        </p:nvSpPr>
        <p:spPr>
          <a:xfrm>
            <a:off x="576972" y="5404167"/>
            <a:ext cx="2218800" cy="914400"/>
          </a:xfrm>
          <a:custGeom>
            <a:pathLst>
              <a:path extrusionOk="0" h="120000" w="120000">
                <a:moveTo>
                  <a:pt x="104383" y="0"/>
                </a:moveTo>
                <a:lnTo>
                  <a:pt x="104383" y="266"/>
                </a:lnTo>
                <a:lnTo>
                  <a:pt x="0" y="266"/>
                </a:lnTo>
                <a:lnTo>
                  <a:pt x="0" y="119755"/>
                </a:lnTo>
                <a:lnTo>
                  <a:pt x="104383" y="119755"/>
                </a:lnTo>
                <a:lnTo>
                  <a:pt x="104383" y="120000"/>
                </a:lnTo>
                <a:lnTo>
                  <a:pt x="104472" y="119755"/>
                </a:lnTo>
                <a:lnTo>
                  <a:pt x="104516" y="119755"/>
                </a:lnTo>
                <a:lnTo>
                  <a:pt x="104516" y="119622"/>
                </a:lnTo>
                <a:lnTo>
                  <a:pt x="120000" y="60000"/>
                </a:lnTo>
                <a:lnTo>
                  <a:pt x="104516" y="377"/>
                </a:lnTo>
                <a:lnTo>
                  <a:pt x="104516" y="266"/>
                </a:lnTo>
                <a:lnTo>
                  <a:pt x="104472" y="266"/>
                </a:lnTo>
                <a:lnTo>
                  <a:pt x="104383" y="0"/>
                </a:lnTo>
                <a:close/>
              </a:path>
            </a:pathLst>
          </a:custGeom>
          <a:solidFill>
            <a:srgbClr val="5D401C"/>
          </a:solidFill>
          <a:ln>
            <a:noFill/>
          </a:ln>
        </p:spPr>
        <p:txBody>
          <a:bodyPr anchorCtr="0" anchor="ctr" bIns="0" lIns="0" rIns="0" tIns="0">
            <a:noAutofit/>
          </a:bodyPr>
          <a:lstStyle/>
          <a:p>
            <a:pPr indent="0" lvl="0" marL="0" marR="0" rtl="0" algn="l">
              <a:spcBef>
                <a:spcPts val="0"/>
              </a:spcBef>
              <a:buClr>
                <a:schemeClr val="dk1"/>
              </a:buClr>
              <a:buFont typeface="Arial"/>
              <a:buNone/>
            </a:pPr>
            <a:r>
              <a:t/>
            </a:r>
            <a:endParaRPr sz="1400">
              <a:solidFill>
                <a:schemeClr val="dk1"/>
              </a:solidFill>
              <a:latin typeface="Arial"/>
              <a:ea typeface="Arial"/>
              <a:cs typeface="Arial"/>
              <a:sym typeface="Arial"/>
            </a:endParaRPr>
          </a:p>
        </p:txBody>
      </p:sp>
      <p:sp>
        <p:nvSpPr>
          <p:cNvPr id="2236" name="Shape 2236"/>
          <p:cNvSpPr/>
          <p:nvPr/>
        </p:nvSpPr>
        <p:spPr>
          <a:xfrm>
            <a:off x="1570745" y="5423892"/>
            <a:ext cx="18299" cy="18299"/>
          </a:xfrm>
          <a:prstGeom prst="ellipse">
            <a:avLst/>
          </a:prstGeom>
          <a:solidFill>
            <a:srgbClr val="877A66"/>
          </a:solidFill>
          <a:ln>
            <a:noFill/>
          </a:ln>
        </p:spPr>
        <p:txBody>
          <a:bodyPr anchorCtr="0" anchor="ctr" bIns="0" lIns="0" rIns="0" tIns="0">
            <a:noAutofit/>
          </a:bodyPr>
          <a:lstStyle/>
          <a:p>
            <a:pPr indent="0" lvl="0" marL="0" marR="0" rtl="0" algn="l">
              <a:spcBef>
                <a:spcPts val="0"/>
              </a:spcBef>
              <a:buClr>
                <a:schemeClr val="dk1"/>
              </a:buClr>
              <a:buFont typeface="Arial"/>
              <a:buNone/>
            </a:pPr>
            <a:r>
              <a:t/>
            </a:r>
            <a:endParaRPr sz="1400">
              <a:solidFill>
                <a:schemeClr val="dk1"/>
              </a:solidFill>
              <a:latin typeface="Arial"/>
              <a:ea typeface="Arial"/>
              <a:cs typeface="Arial"/>
              <a:sym typeface="Arial"/>
            </a:endParaRPr>
          </a:p>
        </p:txBody>
      </p:sp>
      <p:sp>
        <p:nvSpPr>
          <p:cNvPr id="2237" name="Shape 2237"/>
          <p:cNvSpPr/>
          <p:nvPr/>
        </p:nvSpPr>
        <p:spPr>
          <a:xfrm>
            <a:off x="1570745" y="6023351"/>
            <a:ext cx="18299" cy="18299"/>
          </a:xfrm>
          <a:prstGeom prst="ellipse">
            <a:avLst/>
          </a:prstGeom>
          <a:solidFill>
            <a:srgbClr val="877A66"/>
          </a:solidFill>
          <a:ln>
            <a:noFill/>
          </a:ln>
        </p:spPr>
        <p:txBody>
          <a:bodyPr anchorCtr="0" anchor="ctr" bIns="0" lIns="0" rIns="0" tIns="0">
            <a:noAutofit/>
          </a:bodyPr>
          <a:lstStyle/>
          <a:p>
            <a:pPr indent="0" lvl="0" marL="0" marR="0" rtl="0" algn="l">
              <a:spcBef>
                <a:spcPts val="0"/>
              </a:spcBef>
              <a:buClr>
                <a:schemeClr val="dk1"/>
              </a:buClr>
              <a:buFont typeface="Arial"/>
              <a:buNone/>
            </a:pPr>
            <a:r>
              <a:t/>
            </a:r>
            <a:endParaRPr sz="1400">
              <a:solidFill>
                <a:schemeClr val="dk1"/>
              </a:solidFill>
              <a:latin typeface="Arial"/>
              <a:ea typeface="Arial"/>
              <a:cs typeface="Arial"/>
              <a:sym typeface="Arial"/>
            </a:endParaRPr>
          </a:p>
        </p:txBody>
      </p:sp>
      <p:sp>
        <p:nvSpPr>
          <p:cNvPr id="2238" name="Shape 2238"/>
          <p:cNvSpPr/>
          <p:nvPr/>
        </p:nvSpPr>
        <p:spPr>
          <a:xfrm>
            <a:off x="571500" y="5404151"/>
            <a:ext cx="2218800" cy="914400"/>
          </a:xfrm>
          <a:custGeom>
            <a:pathLst>
              <a:path extrusionOk="0" h="120000" w="120000">
                <a:moveTo>
                  <a:pt x="104377" y="0"/>
                </a:moveTo>
                <a:lnTo>
                  <a:pt x="104377" y="266"/>
                </a:lnTo>
                <a:lnTo>
                  <a:pt x="0" y="266"/>
                </a:lnTo>
                <a:lnTo>
                  <a:pt x="0" y="119755"/>
                </a:lnTo>
                <a:lnTo>
                  <a:pt x="104377" y="119755"/>
                </a:lnTo>
                <a:lnTo>
                  <a:pt x="104377" y="120000"/>
                </a:lnTo>
                <a:lnTo>
                  <a:pt x="104472" y="119755"/>
                </a:lnTo>
                <a:lnTo>
                  <a:pt x="104516" y="119755"/>
                </a:lnTo>
                <a:lnTo>
                  <a:pt x="104516" y="119611"/>
                </a:lnTo>
                <a:lnTo>
                  <a:pt x="120000" y="59988"/>
                </a:lnTo>
                <a:lnTo>
                  <a:pt x="104516" y="366"/>
                </a:lnTo>
                <a:lnTo>
                  <a:pt x="104516" y="266"/>
                </a:lnTo>
                <a:lnTo>
                  <a:pt x="104472" y="266"/>
                </a:lnTo>
                <a:lnTo>
                  <a:pt x="104377" y="0"/>
                </a:lnTo>
                <a:close/>
              </a:path>
            </a:pathLst>
          </a:custGeom>
          <a:noFill/>
          <a:ln>
            <a:noFill/>
          </a:ln>
        </p:spPr>
      </p:sp>
      <p:sp>
        <p:nvSpPr>
          <p:cNvPr id="2239" name="Shape 2239"/>
          <p:cNvSpPr/>
          <p:nvPr/>
        </p:nvSpPr>
        <p:spPr>
          <a:xfrm>
            <a:off x="636900" y="5857898"/>
            <a:ext cx="1917899" cy="426899"/>
          </a:xfrm>
          <a:prstGeom prst="rect">
            <a:avLst/>
          </a:prstGeom>
          <a:noFill/>
          <a:ln>
            <a:noFill/>
          </a:ln>
        </p:spPr>
        <p:txBody>
          <a:bodyPr anchorCtr="0" anchor="ctr" bIns="35700" lIns="35700" rIns="35700" tIns="35700">
            <a:noAutofit/>
          </a:bodyPr>
          <a:lstStyle/>
          <a:p>
            <a:pPr indent="0" lvl="0" marL="0" marR="0" rtl="0" algn="ctr">
              <a:lnSpc>
                <a:spcPct val="100000"/>
              </a:lnSpc>
              <a:spcBef>
                <a:spcPts val="0"/>
              </a:spcBef>
              <a:buClr>
                <a:schemeClr val="lt1"/>
              </a:buClr>
              <a:buSzPct val="25000"/>
              <a:buFont typeface="Arial"/>
              <a:buNone/>
            </a:pPr>
            <a:r>
              <a:rPr lang="en-US" sz="1400">
                <a:solidFill>
                  <a:schemeClr val="lt1"/>
                </a:solidFill>
                <a:latin typeface="Arial"/>
                <a:ea typeface="Arial"/>
                <a:cs typeface="Arial"/>
                <a:sym typeface="Arial"/>
              </a:rPr>
              <a:t>increase in CSAT</a:t>
            </a:r>
          </a:p>
        </p:txBody>
      </p:sp>
      <p:sp>
        <p:nvSpPr>
          <p:cNvPr id="2240" name="Shape 2240"/>
          <p:cNvSpPr/>
          <p:nvPr/>
        </p:nvSpPr>
        <p:spPr>
          <a:xfrm>
            <a:off x="1087391" y="5446396"/>
            <a:ext cx="1016999" cy="475199"/>
          </a:xfrm>
          <a:prstGeom prst="rect">
            <a:avLst/>
          </a:prstGeom>
          <a:noFill/>
          <a:ln>
            <a:noFill/>
          </a:ln>
        </p:spPr>
        <p:txBody>
          <a:bodyPr anchorCtr="0" anchor="ctr" bIns="35700" lIns="35700" rIns="35700" tIns="35700">
            <a:noAutofit/>
          </a:bodyPr>
          <a:lstStyle/>
          <a:p>
            <a:pPr indent="0" lvl="0" marL="0" marR="0" rtl="0" algn="ctr">
              <a:spcBef>
                <a:spcPts val="0"/>
              </a:spcBef>
              <a:buClr>
                <a:schemeClr val="lt1"/>
              </a:buClr>
              <a:buSzPct val="25000"/>
              <a:buFont typeface="Arial"/>
              <a:buNone/>
            </a:pPr>
            <a:r>
              <a:rPr lang="en-US" sz="3000">
                <a:solidFill>
                  <a:schemeClr val="lt1"/>
                </a:solidFill>
                <a:latin typeface="Arial"/>
                <a:ea typeface="Arial"/>
                <a:cs typeface="Arial"/>
                <a:sym typeface="Arial"/>
              </a:rPr>
              <a:t>+35</a:t>
            </a:r>
            <a:r>
              <a:rPr lang="en-US" sz="1600">
                <a:solidFill>
                  <a:schemeClr val="lt1"/>
                </a:solidFill>
                <a:latin typeface="Arial"/>
                <a:ea typeface="Arial"/>
                <a:cs typeface="Arial"/>
                <a:sym typeface="Arial"/>
              </a:rPr>
              <a:t>%</a:t>
            </a:r>
          </a:p>
        </p:txBody>
      </p:sp>
      <p:sp>
        <p:nvSpPr>
          <p:cNvPr id="2241" name="Shape 2241"/>
          <p:cNvSpPr/>
          <p:nvPr/>
        </p:nvSpPr>
        <p:spPr>
          <a:xfrm>
            <a:off x="1376387" y="6691834"/>
            <a:ext cx="407098" cy="1791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p:spPr>
        <p:txBody>
          <a:bodyPr anchorCtr="0" anchor="ctr" bIns="38100" lIns="38100" rIns="38100" tIns="38100">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sp>
        <p:nvSpPr>
          <p:cNvPr id="2242" name="Shape 2242"/>
          <p:cNvSpPr txBox="1"/>
          <p:nvPr/>
        </p:nvSpPr>
        <p:spPr>
          <a:xfrm>
            <a:off x="72221" y="6539164"/>
            <a:ext cx="4880699" cy="331500"/>
          </a:xfrm>
          <a:prstGeom prst="rect">
            <a:avLst/>
          </a:prstGeom>
          <a:noFill/>
          <a:ln>
            <a:noFill/>
          </a:ln>
        </p:spPr>
        <p:txBody>
          <a:bodyPr anchorCtr="0" anchor="t" bIns="45700" lIns="0" rIns="91425" tIns="45700">
            <a:noAutofit/>
          </a:bodyPr>
          <a:lstStyle/>
          <a:p>
            <a:pPr indent="0" lvl="0" marL="0" marR="0" rtl="0" algn="l">
              <a:spcBef>
                <a:spcPts val="0"/>
              </a:spcBef>
              <a:spcAft>
                <a:spcPts val="0"/>
              </a:spcAft>
              <a:buClr>
                <a:schemeClr val="lt1"/>
              </a:buClr>
              <a:buSzPct val="25000"/>
              <a:buFont typeface="Arial"/>
              <a:buNone/>
            </a:pPr>
            <a:r>
              <a:rPr lang="en-US" sz="800">
                <a:solidFill>
                  <a:schemeClr val="lt1"/>
                </a:solidFill>
                <a:latin typeface="Arial"/>
                <a:ea typeface="Arial"/>
                <a:cs typeface="Arial"/>
                <a:sym typeface="Arial"/>
              </a:rPr>
              <a:t>Source: Salesforce Customer Relationship Survey conducted 2014-2016 among 10,500+ customers randomly selected.  Response sizes per question vary. Percentages are an average.</a:t>
            </a:r>
          </a:p>
          <a:p>
            <a:pPr indent="0" lvl="0" marL="0" marR="0" rtl="0" algn="l">
              <a:spcBef>
                <a:spcPts val="0"/>
              </a:spcBef>
              <a:spcAft>
                <a:spcPts val="0"/>
              </a:spcAft>
              <a:buClr>
                <a:schemeClr val="dk1"/>
              </a:buClr>
              <a:buFont typeface="Arial"/>
              <a:buNone/>
            </a:pPr>
            <a:r>
              <a:t/>
            </a:r>
            <a:endParaRPr sz="800">
              <a:solidFill>
                <a:schemeClr val="lt1"/>
              </a:solidFill>
              <a:latin typeface="Arial"/>
              <a:ea typeface="Arial"/>
              <a:cs typeface="Arial"/>
              <a:sym typeface="Arial"/>
            </a:endParaRPr>
          </a:p>
          <a:p>
            <a:pPr indent="0" lvl="0" marL="0" marR="0" rtl="0" algn="l">
              <a:spcBef>
                <a:spcPts val="0"/>
              </a:spcBef>
              <a:buClr>
                <a:schemeClr val="dk1"/>
              </a:buClr>
              <a:buFont typeface="Arial"/>
              <a:buNone/>
            </a:pPr>
            <a:r>
              <a:t/>
            </a:r>
            <a:endParaRPr sz="800">
              <a:solidFill>
                <a:schemeClr val="lt1"/>
              </a:solidFill>
              <a:latin typeface="Arial"/>
              <a:ea typeface="Arial"/>
              <a:cs typeface="Arial"/>
              <a:sym typeface="Arial"/>
            </a:endParaRPr>
          </a:p>
        </p:txBody>
      </p:sp>
      <p:sp>
        <p:nvSpPr>
          <p:cNvPr id="2243" name="Shape 2243"/>
          <p:cNvSpPr txBox="1"/>
          <p:nvPr/>
        </p:nvSpPr>
        <p:spPr>
          <a:xfrm>
            <a:off x="6088407" y="5917894"/>
            <a:ext cx="1387199" cy="2768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5C646A"/>
              </a:buClr>
              <a:buSzPct val="25000"/>
              <a:buFont typeface="Arial"/>
              <a:buNone/>
            </a:pPr>
            <a:r>
              <a:rPr lang="en-US" sz="1200">
                <a:solidFill>
                  <a:srgbClr val="5C646A"/>
                </a:solidFill>
                <a:latin typeface="Arial"/>
                <a:ea typeface="Arial"/>
                <a:cs typeface="Arial"/>
                <a:sym typeface="Arial"/>
              </a:rPr>
              <a:t>Live Agent &amp; Snap-ins</a:t>
            </a:r>
          </a:p>
          <a:p>
            <a:pPr indent="0" lvl="0" marL="0" marR="0" rtl="0" algn="ctr">
              <a:spcBef>
                <a:spcPts val="0"/>
              </a:spcBef>
              <a:spcAft>
                <a:spcPts val="0"/>
              </a:spcAft>
              <a:buClr>
                <a:schemeClr val="dk1"/>
              </a:buClr>
              <a:buFont typeface="Arial"/>
              <a:buNone/>
            </a:pPr>
            <a:r>
              <a:t/>
            </a:r>
            <a:endParaRPr sz="1200">
              <a:solidFill>
                <a:srgbClr val="5C646A"/>
              </a:solidFill>
              <a:latin typeface="Arial"/>
              <a:ea typeface="Arial"/>
              <a:cs typeface="Arial"/>
              <a:sym typeface="Arial"/>
            </a:endParaRPr>
          </a:p>
        </p:txBody>
      </p:sp>
      <p:sp>
        <p:nvSpPr>
          <p:cNvPr id="2244" name="Shape 2244"/>
          <p:cNvSpPr txBox="1"/>
          <p:nvPr/>
        </p:nvSpPr>
        <p:spPr>
          <a:xfrm>
            <a:off x="7953513" y="5917894"/>
            <a:ext cx="1387199" cy="2768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5C646A"/>
              </a:buClr>
              <a:buSzPct val="25000"/>
              <a:buFont typeface="Arial"/>
              <a:buNone/>
            </a:pPr>
            <a:r>
              <a:rPr lang="en-US" sz="1200">
                <a:solidFill>
                  <a:srgbClr val="5C646A"/>
                </a:solidFill>
                <a:latin typeface="Arial"/>
                <a:ea typeface="Arial"/>
                <a:cs typeface="Arial"/>
                <a:sym typeface="Arial"/>
              </a:rPr>
              <a:t>SOS &amp; Snap-ins</a:t>
            </a:r>
          </a:p>
        </p:txBody>
      </p:sp>
      <p:sp>
        <p:nvSpPr>
          <p:cNvPr id="2245" name="Shape 2245"/>
          <p:cNvSpPr txBox="1"/>
          <p:nvPr/>
        </p:nvSpPr>
        <p:spPr>
          <a:xfrm>
            <a:off x="10502575" y="5917894"/>
            <a:ext cx="1387199" cy="2768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5C646A"/>
              </a:buClr>
              <a:buSzPct val="25000"/>
              <a:buFont typeface="Arial"/>
              <a:buNone/>
            </a:pPr>
            <a:r>
              <a:rPr lang="en-US" sz="1200">
                <a:solidFill>
                  <a:srgbClr val="5C646A"/>
                </a:solidFill>
                <a:latin typeface="Arial"/>
                <a:ea typeface="Arial"/>
                <a:cs typeface="Arial"/>
                <a:sym typeface="Arial"/>
              </a:rPr>
              <a:t>Social Service</a:t>
            </a:r>
          </a:p>
        </p:txBody>
      </p:sp>
      <p:grpSp>
        <p:nvGrpSpPr>
          <p:cNvPr id="2246" name="Shape 2246"/>
          <p:cNvGrpSpPr/>
          <p:nvPr/>
        </p:nvGrpSpPr>
        <p:grpSpPr>
          <a:xfrm>
            <a:off x="6142342" y="2413959"/>
            <a:ext cx="2696763" cy="3457000"/>
            <a:chOff x="6187081" y="2439898"/>
            <a:chExt cx="2582117" cy="3310034"/>
          </a:xfrm>
        </p:grpSpPr>
        <p:grpSp>
          <p:nvGrpSpPr>
            <p:cNvPr id="2247" name="Shape 2247"/>
            <p:cNvGrpSpPr/>
            <p:nvPr/>
          </p:nvGrpSpPr>
          <p:grpSpPr>
            <a:xfrm>
              <a:off x="6461724" y="2714054"/>
              <a:ext cx="2023503" cy="2819605"/>
              <a:chOff x="8268256" y="606277"/>
              <a:chExt cx="3032829" cy="4226027"/>
            </a:xfrm>
          </p:grpSpPr>
          <p:sp>
            <p:nvSpPr>
              <p:cNvPr id="2248" name="Shape 2248"/>
              <p:cNvSpPr/>
              <p:nvPr/>
            </p:nvSpPr>
            <p:spPr>
              <a:xfrm>
                <a:off x="8268256" y="3200906"/>
                <a:ext cx="3032700" cy="1631398"/>
              </a:xfrm>
              <a:prstGeom prst="rect">
                <a:avLst/>
              </a:prstGeom>
              <a:solidFill>
                <a:srgbClr val="FFFFFF"/>
              </a:solidFill>
              <a:ln>
                <a:noFill/>
              </a:ln>
            </p:spPr>
            <p:txBody>
              <a:bodyPr anchorCtr="0" anchor="t" bIns="45700" lIns="91425" rIns="91425" tIns="45700">
                <a:noAutofit/>
              </a:bodyPr>
              <a:lstStyle/>
              <a:p>
                <a:pPr indent="0" lvl="0" marL="0" marR="0" rtl="0" algn="ctr">
                  <a:spcBef>
                    <a:spcPts val="0"/>
                  </a:spcBef>
                  <a:buClr>
                    <a:schemeClr val="dk1"/>
                  </a:buClr>
                  <a:buFont typeface="Arial"/>
                  <a:buNone/>
                </a:pPr>
                <a:r>
                  <a:t/>
                </a:r>
                <a:endParaRPr sz="1800">
                  <a:solidFill>
                    <a:srgbClr val="FFFFFF"/>
                  </a:solidFill>
                  <a:latin typeface="Arial"/>
                  <a:ea typeface="Arial"/>
                  <a:cs typeface="Arial"/>
                  <a:sym typeface="Arial"/>
                </a:endParaRPr>
              </a:p>
            </p:txBody>
          </p:sp>
          <p:pic>
            <p:nvPicPr>
              <p:cNvPr id="2249" name="Shape 2249"/>
              <p:cNvPicPr preferRelativeResize="0"/>
              <p:nvPr/>
            </p:nvPicPr>
            <p:blipFill rotWithShape="1">
              <a:blip r:embed="rId5">
                <a:alphaModFix/>
              </a:blip>
              <a:srcRect b="0" l="0" r="0" t="0"/>
              <a:stretch/>
            </p:blipFill>
            <p:spPr>
              <a:xfrm>
                <a:off x="8282785" y="606277"/>
                <a:ext cx="3018300" cy="2840700"/>
              </a:xfrm>
              <a:prstGeom prst="rect">
                <a:avLst/>
              </a:prstGeom>
              <a:noFill/>
              <a:ln>
                <a:noFill/>
              </a:ln>
            </p:spPr>
          </p:pic>
        </p:grpSp>
        <p:grpSp>
          <p:nvGrpSpPr>
            <p:cNvPr id="2250" name="Shape 2250"/>
            <p:cNvGrpSpPr/>
            <p:nvPr/>
          </p:nvGrpSpPr>
          <p:grpSpPr>
            <a:xfrm>
              <a:off x="6187081" y="2439898"/>
              <a:ext cx="2582117" cy="3310034"/>
              <a:chOff x="219859" y="2268813"/>
              <a:chExt cx="2928900" cy="3754575"/>
            </a:xfrm>
          </p:grpSpPr>
          <p:pic>
            <p:nvPicPr>
              <p:cNvPr id="2251" name="Shape 2251"/>
              <p:cNvPicPr preferRelativeResize="0"/>
              <p:nvPr/>
            </p:nvPicPr>
            <p:blipFill rotWithShape="1">
              <a:blip r:embed="rId6">
                <a:alphaModFix amt="46000"/>
              </a:blip>
              <a:srcRect b="0" l="0" r="0" t="0"/>
              <a:stretch/>
            </p:blipFill>
            <p:spPr>
              <a:xfrm>
                <a:off x="219859" y="5774089"/>
                <a:ext cx="2928900" cy="249299"/>
              </a:xfrm>
              <a:prstGeom prst="rect">
                <a:avLst/>
              </a:prstGeom>
              <a:noFill/>
              <a:ln>
                <a:noFill/>
              </a:ln>
            </p:spPr>
          </p:pic>
          <p:pic>
            <p:nvPicPr>
              <p:cNvPr id="2252" name="Shape 2252"/>
              <p:cNvPicPr preferRelativeResize="0"/>
              <p:nvPr/>
            </p:nvPicPr>
            <p:blipFill rotWithShape="1">
              <a:blip r:embed="rId7">
                <a:alphaModFix/>
              </a:blip>
              <a:srcRect b="0" l="0" r="0" t="0"/>
              <a:stretch/>
            </p:blipFill>
            <p:spPr>
              <a:xfrm>
                <a:off x="389887" y="2268813"/>
                <a:ext cx="2588700" cy="3661800"/>
              </a:xfrm>
              <a:prstGeom prst="rect">
                <a:avLst/>
              </a:prstGeom>
              <a:noFill/>
              <a:ln>
                <a:noFill/>
              </a:ln>
            </p:spPr>
          </p:pic>
        </p:grpSp>
      </p:grpSp>
      <p:grpSp>
        <p:nvGrpSpPr>
          <p:cNvPr id="2253" name="Shape 2253"/>
          <p:cNvGrpSpPr/>
          <p:nvPr/>
        </p:nvGrpSpPr>
        <p:grpSpPr>
          <a:xfrm>
            <a:off x="10286898" y="3201630"/>
            <a:ext cx="1818560" cy="2780208"/>
            <a:chOff x="6459322" y="2928680"/>
            <a:chExt cx="1698159" cy="2596142"/>
          </a:xfrm>
        </p:grpSpPr>
        <p:grpSp>
          <p:nvGrpSpPr>
            <p:cNvPr id="2254" name="Shape 2254"/>
            <p:cNvGrpSpPr/>
            <p:nvPr/>
          </p:nvGrpSpPr>
          <p:grpSpPr>
            <a:xfrm>
              <a:off x="6774492" y="3261005"/>
              <a:ext cx="1058099" cy="1890899"/>
              <a:chOff x="6774492" y="3261005"/>
              <a:chExt cx="1058099" cy="1890899"/>
            </a:xfrm>
          </p:grpSpPr>
          <p:pic>
            <p:nvPicPr>
              <p:cNvPr id="2255" name="Shape 2255"/>
              <p:cNvPicPr preferRelativeResize="0"/>
              <p:nvPr/>
            </p:nvPicPr>
            <p:blipFill rotWithShape="1">
              <a:blip r:embed="rId8">
                <a:alphaModFix/>
              </a:blip>
              <a:srcRect b="0" l="0" r="0" t="0"/>
              <a:stretch/>
            </p:blipFill>
            <p:spPr>
              <a:xfrm>
                <a:off x="6774492" y="3261005"/>
                <a:ext cx="1058099" cy="1890899"/>
              </a:xfrm>
              <a:prstGeom prst="rect">
                <a:avLst/>
              </a:prstGeom>
              <a:noFill/>
              <a:ln>
                <a:noFill/>
              </a:ln>
            </p:spPr>
          </p:pic>
          <p:pic>
            <p:nvPicPr>
              <p:cNvPr id="2256" name="Shape 2256"/>
              <p:cNvPicPr preferRelativeResize="0"/>
              <p:nvPr/>
            </p:nvPicPr>
            <p:blipFill rotWithShape="1">
              <a:blip r:embed="rId9">
                <a:alphaModFix/>
              </a:blip>
              <a:srcRect b="0" l="0" r="0" t="0"/>
              <a:stretch/>
            </p:blipFill>
            <p:spPr>
              <a:xfrm>
                <a:off x="6782789" y="3267690"/>
                <a:ext cx="1042499" cy="678599"/>
              </a:xfrm>
              <a:prstGeom prst="rect">
                <a:avLst/>
              </a:prstGeom>
              <a:noFill/>
              <a:ln>
                <a:noFill/>
              </a:ln>
            </p:spPr>
          </p:pic>
        </p:grpSp>
        <p:grpSp>
          <p:nvGrpSpPr>
            <p:cNvPr id="2257" name="Shape 2257"/>
            <p:cNvGrpSpPr/>
            <p:nvPr/>
          </p:nvGrpSpPr>
          <p:grpSpPr>
            <a:xfrm>
              <a:off x="6459322" y="2928680"/>
              <a:ext cx="1698159" cy="2596142"/>
              <a:chOff x="8776927" y="4134737"/>
              <a:chExt cx="1374361" cy="2101118"/>
            </a:xfrm>
          </p:grpSpPr>
          <p:pic>
            <p:nvPicPr>
              <p:cNvPr id="2258" name="Shape 2258"/>
              <p:cNvPicPr preferRelativeResize="0"/>
              <p:nvPr/>
            </p:nvPicPr>
            <p:blipFill rotWithShape="1">
              <a:blip r:embed="rId10">
                <a:alphaModFix/>
              </a:blip>
              <a:srcRect b="0" l="0" r="0" t="0"/>
              <a:stretch/>
            </p:blipFill>
            <p:spPr>
              <a:xfrm>
                <a:off x="8776927" y="5959035"/>
                <a:ext cx="1374361" cy="276819"/>
              </a:xfrm>
              <a:prstGeom prst="rect">
                <a:avLst/>
              </a:prstGeom>
              <a:noFill/>
              <a:ln>
                <a:noFill/>
              </a:ln>
            </p:spPr>
          </p:pic>
          <p:pic>
            <p:nvPicPr>
              <p:cNvPr id="2259" name="Shape 2259"/>
              <p:cNvPicPr preferRelativeResize="0"/>
              <p:nvPr/>
            </p:nvPicPr>
            <p:blipFill rotWithShape="1">
              <a:blip r:embed="rId11">
                <a:alphaModFix/>
              </a:blip>
              <a:srcRect b="0" l="0" r="0" t="0"/>
              <a:stretch/>
            </p:blipFill>
            <p:spPr>
              <a:xfrm>
                <a:off x="8934881" y="4134737"/>
                <a:ext cx="1057800" cy="2023499"/>
              </a:xfrm>
              <a:prstGeom prst="rect">
                <a:avLst/>
              </a:prstGeom>
              <a:noFill/>
              <a:ln>
                <a:noFill/>
              </a:ln>
            </p:spPr>
          </p:pic>
        </p:grpSp>
      </p:grpSp>
      <p:grpSp>
        <p:nvGrpSpPr>
          <p:cNvPr id="2260" name="Shape 2260"/>
          <p:cNvGrpSpPr/>
          <p:nvPr/>
        </p:nvGrpSpPr>
        <p:grpSpPr>
          <a:xfrm>
            <a:off x="7751525" y="3182956"/>
            <a:ext cx="1843012" cy="2817593"/>
            <a:chOff x="6459322" y="2928680"/>
            <a:chExt cx="1698159" cy="2596142"/>
          </a:xfrm>
        </p:grpSpPr>
        <p:grpSp>
          <p:nvGrpSpPr>
            <p:cNvPr id="2261" name="Shape 2261"/>
            <p:cNvGrpSpPr/>
            <p:nvPr/>
          </p:nvGrpSpPr>
          <p:grpSpPr>
            <a:xfrm>
              <a:off x="6779856" y="3271329"/>
              <a:ext cx="1040440" cy="1846755"/>
              <a:chOff x="5751580" y="3344696"/>
              <a:chExt cx="1225201" cy="2174700"/>
            </a:xfrm>
          </p:grpSpPr>
          <p:pic>
            <p:nvPicPr>
              <p:cNvPr descr="SOS in S1 mobile app.jpg" id="2262" name="Shape 2262"/>
              <p:cNvPicPr preferRelativeResize="0"/>
              <p:nvPr/>
            </p:nvPicPr>
            <p:blipFill rotWithShape="1">
              <a:blip r:embed="rId12">
                <a:alphaModFix/>
              </a:blip>
              <a:srcRect b="0" l="0" r="0" t="0"/>
              <a:stretch/>
            </p:blipFill>
            <p:spPr>
              <a:xfrm>
                <a:off x="5751582" y="3344696"/>
                <a:ext cx="1225199" cy="2174700"/>
              </a:xfrm>
              <a:prstGeom prst="rect">
                <a:avLst/>
              </a:prstGeom>
              <a:noFill/>
              <a:ln>
                <a:noFill/>
              </a:ln>
            </p:spPr>
          </p:pic>
          <p:sp>
            <p:nvSpPr>
              <p:cNvPr id="2263" name="Shape 2263"/>
              <p:cNvSpPr/>
              <p:nvPr/>
            </p:nvSpPr>
            <p:spPr>
              <a:xfrm>
                <a:off x="5751580" y="3926360"/>
                <a:ext cx="594300" cy="186599"/>
              </a:xfrm>
              <a:prstGeom prst="ellipse">
                <a:avLst/>
              </a:prstGeom>
              <a:noFill/>
              <a:ln cap="flat" cmpd="sng" w="28575">
                <a:solidFill>
                  <a:srgbClr val="FF00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Arial"/>
                  <a:ea typeface="Arial"/>
                  <a:cs typeface="Arial"/>
                  <a:sym typeface="Arial"/>
                </a:endParaRPr>
              </a:p>
            </p:txBody>
          </p:sp>
        </p:grpSp>
        <p:grpSp>
          <p:nvGrpSpPr>
            <p:cNvPr id="2264" name="Shape 2264"/>
            <p:cNvGrpSpPr/>
            <p:nvPr/>
          </p:nvGrpSpPr>
          <p:grpSpPr>
            <a:xfrm>
              <a:off x="6459322" y="2928680"/>
              <a:ext cx="1698159" cy="2596142"/>
              <a:chOff x="8776927" y="4134737"/>
              <a:chExt cx="1374361" cy="2101118"/>
            </a:xfrm>
          </p:grpSpPr>
          <p:pic>
            <p:nvPicPr>
              <p:cNvPr id="2265" name="Shape 2265"/>
              <p:cNvPicPr preferRelativeResize="0"/>
              <p:nvPr/>
            </p:nvPicPr>
            <p:blipFill rotWithShape="1">
              <a:blip r:embed="rId10">
                <a:alphaModFix/>
              </a:blip>
              <a:srcRect b="0" l="0" r="0" t="0"/>
              <a:stretch/>
            </p:blipFill>
            <p:spPr>
              <a:xfrm>
                <a:off x="8776927" y="5959035"/>
                <a:ext cx="1374361" cy="276819"/>
              </a:xfrm>
              <a:prstGeom prst="rect">
                <a:avLst/>
              </a:prstGeom>
              <a:noFill/>
              <a:ln>
                <a:noFill/>
              </a:ln>
            </p:spPr>
          </p:pic>
          <p:pic>
            <p:nvPicPr>
              <p:cNvPr id="2266" name="Shape 2266"/>
              <p:cNvPicPr preferRelativeResize="0"/>
              <p:nvPr/>
            </p:nvPicPr>
            <p:blipFill rotWithShape="1">
              <a:blip r:embed="rId11">
                <a:alphaModFix/>
              </a:blip>
              <a:srcRect b="0" l="0" r="0" t="0"/>
              <a:stretch/>
            </p:blipFill>
            <p:spPr>
              <a:xfrm>
                <a:off x="8934881" y="4134737"/>
                <a:ext cx="1057800" cy="2023499"/>
              </a:xfrm>
              <a:prstGeom prst="rect">
                <a:avLst/>
              </a:prstGeom>
              <a:noFill/>
              <a:ln>
                <a:noFill/>
              </a:ln>
            </p:spPr>
          </p:pic>
        </p:grpSp>
      </p:grpSp>
      <p:grpSp>
        <p:nvGrpSpPr>
          <p:cNvPr id="2267" name="Shape 2267"/>
          <p:cNvGrpSpPr/>
          <p:nvPr/>
        </p:nvGrpSpPr>
        <p:grpSpPr>
          <a:xfrm>
            <a:off x="8622248" y="4526747"/>
            <a:ext cx="1361933" cy="1359819"/>
            <a:chOff x="3402005" y="4499707"/>
            <a:chExt cx="1602087" cy="1599600"/>
          </a:xfrm>
        </p:grpSpPr>
        <p:sp>
          <p:nvSpPr>
            <p:cNvPr id="2268" name="Shape 2268"/>
            <p:cNvSpPr/>
            <p:nvPr/>
          </p:nvSpPr>
          <p:spPr>
            <a:xfrm>
              <a:off x="3409292" y="4499707"/>
              <a:ext cx="1594799" cy="1594799"/>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chemeClr val="lt1"/>
            </a:solidFill>
            <a:ln cap="flat" cmpd="sng" w="76200">
              <a:solidFill>
                <a:srgbClr val="FFFFFF"/>
              </a:solidFill>
              <a:prstDash val="solid"/>
              <a:miter/>
              <a:headEnd len="med" w="med" type="none"/>
              <a:tailEnd len="med" w="med" type="none"/>
            </a:ln>
            <a:effectLst>
              <a:outerShdw blurRad="63500" sx="102000" rotWithShape="0" algn="ctr" sy="102000">
                <a:srgbClr val="000000">
                  <a:alpha val="40000"/>
                </a:srgbClr>
              </a:outerShdw>
            </a:effectLst>
          </p:spPr>
          <p:txBody>
            <a:bodyPr anchorCtr="0" anchor="t" bIns="0" lIns="0" rIns="0" tIns="0">
              <a:noAutofit/>
            </a:bodyPr>
            <a:lstStyle/>
            <a:p>
              <a:pPr indent="0" lvl="0" marL="0" marR="0" rtl="0" algn="l">
                <a:spcBef>
                  <a:spcPts val="0"/>
                </a:spcBef>
                <a:buClr>
                  <a:schemeClr val="dk1"/>
                </a:buClr>
                <a:buFont typeface="Arial"/>
                <a:buNone/>
              </a:pPr>
              <a:r>
                <a:t/>
              </a:r>
              <a:endParaRPr sz="1600">
                <a:solidFill>
                  <a:schemeClr val="dk1"/>
                </a:solidFill>
                <a:latin typeface="Arial"/>
                <a:ea typeface="Arial"/>
                <a:cs typeface="Arial"/>
                <a:sym typeface="Arial"/>
              </a:endParaRPr>
            </a:p>
          </p:txBody>
        </p:sp>
        <p:pic>
          <p:nvPicPr>
            <p:cNvPr id="2269" name="Shape 2269"/>
            <p:cNvPicPr preferRelativeResize="0"/>
            <p:nvPr/>
          </p:nvPicPr>
          <p:blipFill rotWithShape="1">
            <a:blip r:embed="rId13">
              <a:alphaModFix/>
            </a:blip>
            <a:srcRect b="0" l="42072" r="0" t="67481"/>
            <a:stretch/>
          </p:blipFill>
          <p:spPr>
            <a:xfrm>
              <a:off x="3402005" y="4499707"/>
              <a:ext cx="1601999" cy="1599600"/>
            </a:xfrm>
            <a:prstGeom prst="ellipse">
              <a:avLst/>
            </a:prstGeom>
            <a:noFill/>
            <a:ln>
              <a:noFill/>
            </a:ln>
          </p:spPr>
        </p:pic>
      </p:grpSp>
      <p:sp>
        <p:nvSpPr>
          <p:cNvPr id="2270" name="Shape 2270"/>
          <p:cNvSpPr txBox="1"/>
          <p:nvPr/>
        </p:nvSpPr>
        <p:spPr>
          <a:xfrm>
            <a:off x="10006746" y="1478433"/>
            <a:ext cx="1387199" cy="2768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5C646A"/>
              </a:buClr>
              <a:buSzPct val="25000"/>
              <a:buFont typeface="Arial"/>
              <a:buNone/>
            </a:pPr>
            <a:r>
              <a:rPr lang="en-US" sz="1200">
                <a:solidFill>
                  <a:srgbClr val="5C646A"/>
                </a:solidFill>
                <a:latin typeface="Arial"/>
                <a:ea typeface="Arial"/>
                <a:cs typeface="Arial"/>
                <a:sym typeface="Arial"/>
              </a:rPr>
              <a:t>Service Journeys</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4" name="Shape 2274"/>
        <p:cNvGrpSpPr/>
        <p:nvPr/>
      </p:nvGrpSpPr>
      <p:grpSpPr>
        <a:xfrm>
          <a:off x="0" y="0"/>
          <a:ext cx="0" cy="0"/>
          <a:chOff x="0" y="0"/>
          <a:chExt cx="0" cy="0"/>
        </a:xfrm>
      </p:grpSpPr>
      <p:sp>
        <p:nvSpPr>
          <p:cNvPr id="2275" name="Shape 2275"/>
          <p:cNvSpPr/>
          <p:nvPr/>
        </p:nvSpPr>
        <p:spPr>
          <a:xfrm>
            <a:off x="571349" y="257043"/>
            <a:ext cx="11169432" cy="889806"/>
          </a:xfrm>
          <a:prstGeom prst="rect">
            <a:avLst/>
          </a:prstGeom>
          <a:noFill/>
          <a:ln>
            <a:noFill/>
          </a:ln>
        </p:spPr>
        <p:txBody>
          <a:bodyPr anchorCtr="0" anchor="b" bIns="0" lIns="0" rIns="0" tIns="0">
            <a:noAutofit/>
          </a:bodyPr>
          <a:lstStyle/>
          <a:p>
            <a:pPr indent="0" lvl="0" marL="0" marR="0" rtl="0" algn="l">
              <a:spcBef>
                <a:spcPts val="0"/>
              </a:spcBef>
              <a:buNone/>
            </a:pPr>
            <a:r>
              <a:t/>
            </a:r>
            <a:endParaRPr sz="3199">
              <a:solidFill>
                <a:schemeClr val="dk1"/>
              </a:solidFill>
              <a:latin typeface="Arial"/>
              <a:ea typeface="Arial"/>
              <a:cs typeface="Arial"/>
              <a:sym typeface="Arial"/>
            </a:endParaRPr>
          </a:p>
        </p:txBody>
      </p:sp>
      <p:sp>
        <p:nvSpPr>
          <p:cNvPr id="2276" name="Shape 2276"/>
          <p:cNvSpPr txBox="1"/>
          <p:nvPr/>
        </p:nvSpPr>
        <p:spPr>
          <a:xfrm>
            <a:off x="571500" y="1077912"/>
            <a:ext cx="11047413" cy="369888"/>
          </a:xfrm>
          <a:prstGeom prst="rect">
            <a:avLst/>
          </a:prstGeom>
          <a:noFill/>
          <a:ln>
            <a:noFill/>
          </a:ln>
        </p:spPr>
        <p:txBody>
          <a:bodyPr anchorCtr="0" anchor="t" bIns="0" lIns="0" rIns="0" tIns="0">
            <a:noAutofit/>
          </a:bodyPr>
          <a:lstStyle/>
          <a:p>
            <a:pPr indent="0" lvl="0" marL="0" marR="0" rtl="0" algn="l">
              <a:spcBef>
                <a:spcPts val="0"/>
              </a:spcBef>
              <a:spcAft>
                <a:spcPts val="0"/>
              </a:spcAft>
              <a:buClr>
                <a:srgbClr val="7F7F7F"/>
              </a:buClr>
              <a:buSzPct val="100000"/>
              <a:buFont typeface="Arial"/>
              <a:buChar char="​"/>
            </a:pPr>
            <a:r>
              <a:rPr lang="en-US" sz="2000">
                <a:solidFill>
                  <a:schemeClr val="lt1"/>
                </a:solidFill>
                <a:latin typeface="Arial"/>
                <a:ea typeface="Arial"/>
                <a:cs typeface="Arial"/>
                <a:sym typeface="Arial"/>
              </a:rPr>
              <a:t>Align sales and service to grow retention and revenue </a:t>
            </a:r>
          </a:p>
        </p:txBody>
      </p:sp>
      <p:sp>
        <p:nvSpPr>
          <p:cNvPr id="2277" name="Shape 2277"/>
          <p:cNvSpPr txBox="1"/>
          <p:nvPr/>
        </p:nvSpPr>
        <p:spPr>
          <a:xfrm>
            <a:off x="571500" y="10438"/>
            <a:ext cx="11045951" cy="990119"/>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lang="en-US" sz="3200">
                <a:solidFill>
                  <a:schemeClr val="lt1"/>
                </a:solidFill>
                <a:latin typeface="Arial"/>
                <a:ea typeface="Arial"/>
                <a:cs typeface="Arial"/>
                <a:sym typeface="Arial"/>
              </a:rPr>
              <a:t>Great Experiences Create Loyal Customers</a:t>
            </a:r>
          </a:p>
        </p:txBody>
      </p:sp>
      <p:pic>
        <p:nvPicPr>
          <p:cNvPr id="2278" name="Shape 2278"/>
          <p:cNvPicPr preferRelativeResize="0"/>
          <p:nvPr/>
        </p:nvPicPr>
        <p:blipFill rotWithShape="1">
          <a:blip r:embed="rId3">
            <a:alphaModFix/>
          </a:blip>
          <a:srcRect b="0" l="0" r="0" t="0"/>
          <a:stretch/>
        </p:blipFill>
        <p:spPr>
          <a:xfrm>
            <a:off x="5789612" y="2020778"/>
            <a:ext cx="931460" cy="4740254"/>
          </a:xfrm>
          <a:prstGeom prst="rect">
            <a:avLst/>
          </a:prstGeom>
          <a:noFill/>
          <a:ln>
            <a:noFill/>
          </a:ln>
        </p:spPr>
      </p:pic>
      <p:pic>
        <p:nvPicPr>
          <p:cNvPr id="2279" name="Shape 2279"/>
          <p:cNvPicPr preferRelativeResize="0"/>
          <p:nvPr/>
        </p:nvPicPr>
        <p:blipFill rotWithShape="1">
          <a:blip r:embed="rId4">
            <a:alphaModFix/>
          </a:blip>
          <a:srcRect b="47934" l="0" r="0" t="0"/>
          <a:stretch/>
        </p:blipFill>
        <p:spPr>
          <a:xfrm rot="-175738">
            <a:off x="3880430" y="4534330"/>
            <a:ext cx="5497814" cy="1260738"/>
          </a:xfrm>
          <a:prstGeom prst="rect">
            <a:avLst/>
          </a:prstGeom>
          <a:noFill/>
          <a:ln>
            <a:noFill/>
          </a:ln>
        </p:spPr>
      </p:pic>
      <p:pic>
        <p:nvPicPr>
          <p:cNvPr id="2280" name="Shape 2280"/>
          <p:cNvPicPr preferRelativeResize="0"/>
          <p:nvPr/>
        </p:nvPicPr>
        <p:blipFill rotWithShape="1">
          <a:blip r:embed="rId4">
            <a:alphaModFix/>
          </a:blip>
          <a:srcRect b="52295" l="0" r="0" t="0"/>
          <a:stretch/>
        </p:blipFill>
        <p:spPr>
          <a:xfrm rot="218989">
            <a:off x="3545094" y="3413200"/>
            <a:ext cx="5296503" cy="804632"/>
          </a:xfrm>
          <a:prstGeom prst="rect">
            <a:avLst/>
          </a:prstGeom>
          <a:noFill/>
          <a:ln>
            <a:noFill/>
          </a:ln>
        </p:spPr>
      </p:pic>
      <p:pic>
        <p:nvPicPr>
          <p:cNvPr id="2281" name="Shape 2281"/>
          <p:cNvPicPr preferRelativeResize="0"/>
          <p:nvPr/>
        </p:nvPicPr>
        <p:blipFill rotWithShape="1">
          <a:blip r:embed="rId4">
            <a:alphaModFix/>
          </a:blip>
          <a:srcRect b="48636" l="0" r="0" t="0"/>
          <a:stretch/>
        </p:blipFill>
        <p:spPr>
          <a:xfrm rot="-165864">
            <a:off x="3572594" y="2328034"/>
            <a:ext cx="5365493" cy="873779"/>
          </a:xfrm>
          <a:prstGeom prst="rect">
            <a:avLst/>
          </a:prstGeom>
          <a:noFill/>
          <a:ln>
            <a:noFill/>
          </a:ln>
        </p:spPr>
      </p:pic>
      <p:sp>
        <p:nvSpPr>
          <p:cNvPr id="2282" name="Shape 2282"/>
          <p:cNvSpPr txBox="1"/>
          <p:nvPr/>
        </p:nvSpPr>
        <p:spPr>
          <a:xfrm rot="223911">
            <a:off x="4434811" y="3492350"/>
            <a:ext cx="3994204" cy="64633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2. Repeat customers spend </a:t>
            </a:r>
            <a:r>
              <a:rPr b="1" lang="en-US" sz="1800">
                <a:solidFill>
                  <a:schemeClr val="lt1"/>
                </a:solidFill>
                <a:latin typeface="Arial"/>
                <a:ea typeface="Arial"/>
                <a:cs typeface="Arial"/>
                <a:sym typeface="Arial"/>
              </a:rPr>
              <a:t>33% more</a:t>
            </a:r>
            <a:r>
              <a:rPr lang="en-US" sz="1800">
                <a:solidFill>
                  <a:schemeClr val="lt1"/>
                </a:solidFill>
                <a:latin typeface="Arial"/>
                <a:ea typeface="Arial"/>
                <a:cs typeface="Arial"/>
                <a:sym typeface="Arial"/>
              </a:rPr>
              <a:t> than new customers</a:t>
            </a:r>
          </a:p>
        </p:txBody>
      </p:sp>
      <p:sp>
        <p:nvSpPr>
          <p:cNvPr id="2283" name="Shape 2283"/>
          <p:cNvSpPr txBox="1"/>
          <p:nvPr/>
        </p:nvSpPr>
        <p:spPr>
          <a:xfrm rot="-183860">
            <a:off x="4713511" y="4614106"/>
            <a:ext cx="4126597" cy="92333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3. Companies who invest in creating cohesive experiences see a </a:t>
            </a:r>
            <a:r>
              <a:rPr b="1" lang="en-US" sz="1800">
                <a:solidFill>
                  <a:schemeClr val="lt1"/>
                </a:solidFill>
                <a:latin typeface="Arial"/>
                <a:ea typeface="Arial"/>
                <a:cs typeface="Arial"/>
                <a:sym typeface="Arial"/>
              </a:rPr>
              <a:t>45% increase</a:t>
            </a:r>
            <a:r>
              <a:rPr lang="en-US" sz="1800">
                <a:solidFill>
                  <a:schemeClr val="lt1"/>
                </a:solidFill>
                <a:latin typeface="Arial"/>
                <a:ea typeface="Arial"/>
                <a:cs typeface="Arial"/>
                <a:sym typeface="Arial"/>
              </a:rPr>
              <a:t> in customer retention</a:t>
            </a:r>
          </a:p>
        </p:txBody>
      </p:sp>
      <p:sp>
        <p:nvSpPr>
          <p:cNvPr id="2284" name="Shape 2284"/>
          <p:cNvSpPr txBox="1"/>
          <p:nvPr/>
        </p:nvSpPr>
        <p:spPr>
          <a:xfrm rot="-189308">
            <a:off x="4552209" y="2384175"/>
            <a:ext cx="3508275"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1. </a:t>
            </a:r>
            <a:r>
              <a:rPr b="1" lang="en-US" sz="1800">
                <a:solidFill>
                  <a:schemeClr val="lt1"/>
                </a:solidFill>
                <a:latin typeface="Arial"/>
                <a:ea typeface="Arial"/>
                <a:cs typeface="Arial"/>
                <a:sym typeface="Arial"/>
              </a:rPr>
              <a:t>80% </a:t>
            </a:r>
            <a:r>
              <a:rPr lang="en-US" sz="1800">
                <a:solidFill>
                  <a:schemeClr val="lt1"/>
                </a:solidFill>
                <a:latin typeface="Arial"/>
                <a:ea typeface="Arial"/>
                <a:cs typeface="Arial"/>
                <a:sym typeface="Arial"/>
              </a:rPr>
              <a:t>of sales come from </a:t>
            </a:r>
            <a:r>
              <a:rPr b="1" lang="en-US" sz="1800">
                <a:solidFill>
                  <a:schemeClr val="lt1"/>
                </a:solidFill>
                <a:latin typeface="Arial"/>
                <a:ea typeface="Arial"/>
                <a:cs typeface="Arial"/>
                <a:sym typeface="Arial"/>
              </a:rPr>
              <a:t>20% </a:t>
            </a:r>
            <a:r>
              <a:rPr lang="en-US" sz="1800">
                <a:solidFill>
                  <a:schemeClr val="lt1"/>
                </a:solidFill>
                <a:latin typeface="Arial"/>
                <a:ea typeface="Arial"/>
                <a:cs typeface="Arial"/>
                <a:sym typeface="Arial"/>
              </a:rPr>
              <a:t>of existing customers</a:t>
            </a:r>
          </a:p>
        </p:txBody>
      </p:sp>
      <p:pic>
        <p:nvPicPr>
          <p:cNvPr id="2285" name="Shape 2285"/>
          <p:cNvPicPr preferRelativeResize="0"/>
          <p:nvPr/>
        </p:nvPicPr>
        <p:blipFill rotWithShape="1">
          <a:blip r:embed="rId5">
            <a:alphaModFix/>
          </a:blip>
          <a:srcRect b="0" l="3390" r="3099" t="2016"/>
          <a:stretch/>
        </p:blipFill>
        <p:spPr>
          <a:xfrm>
            <a:off x="998563" y="2020778"/>
            <a:ext cx="3104899" cy="4994616"/>
          </a:xfrm>
          <a:prstGeom prst="rect">
            <a:avLst/>
          </a:prstGeom>
          <a:noFill/>
          <a:ln>
            <a:noFill/>
          </a:ln>
        </p:spPr>
      </p:pic>
      <p:pic>
        <p:nvPicPr>
          <p:cNvPr id="2286" name="Shape 2286"/>
          <p:cNvPicPr preferRelativeResize="0"/>
          <p:nvPr/>
        </p:nvPicPr>
        <p:blipFill rotWithShape="1">
          <a:blip r:embed="rId6">
            <a:alphaModFix/>
          </a:blip>
          <a:srcRect b="0" l="0" r="0" t="0"/>
          <a:stretch/>
        </p:blipFill>
        <p:spPr>
          <a:xfrm>
            <a:off x="8913811" y="4272796"/>
            <a:ext cx="756574" cy="1043879"/>
          </a:xfrm>
          <a:prstGeom prst="rect">
            <a:avLst/>
          </a:prstGeom>
          <a:noFill/>
          <a:ln>
            <a:noFill/>
          </a:ln>
        </p:spPr>
      </p:pic>
      <p:pic>
        <p:nvPicPr>
          <p:cNvPr descr="Astro-Quest.png" id="2287" name="Shape 2287"/>
          <p:cNvPicPr preferRelativeResize="0"/>
          <p:nvPr/>
        </p:nvPicPr>
        <p:blipFill rotWithShape="1">
          <a:blip r:embed="rId7">
            <a:alphaModFix/>
          </a:blip>
          <a:srcRect b="0" l="0" r="0" t="0"/>
          <a:stretch/>
        </p:blipFill>
        <p:spPr>
          <a:xfrm>
            <a:off x="10619992" y="3657600"/>
            <a:ext cx="503618" cy="589422"/>
          </a:xfrm>
          <a:prstGeom prst="rect">
            <a:avLst/>
          </a:prstGeom>
          <a:noFill/>
          <a:ln>
            <a:noFill/>
          </a:ln>
        </p:spPr>
      </p:pic>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pic>
        <p:nvPicPr>
          <p:cNvPr id="2292" name="Shape 2292"/>
          <p:cNvPicPr preferRelativeResize="0"/>
          <p:nvPr/>
        </p:nvPicPr>
        <p:blipFill rotWithShape="1">
          <a:blip r:embed="rId3">
            <a:alphaModFix/>
          </a:blip>
          <a:srcRect b="0" l="0" r="0" t="0"/>
          <a:stretch/>
        </p:blipFill>
        <p:spPr>
          <a:xfrm>
            <a:off x="3918855" y="0"/>
            <a:ext cx="7954200" cy="4628399"/>
          </a:xfrm>
          <a:prstGeom prst="rect">
            <a:avLst/>
          </a:prstGeom>
          <a:noFill/>
          <a:ln>
            <a:noFill/>
          </a:ln>
        </p:spPr>
      </p:pic>
      <p:sp>
        <p:nvSpPr>
          <p:cNvPr id="2293" name="Shape 2293"/>
          <p:cNvSpPr/>
          <p:nvPr/>
        </p:nvSpPr>
        <p:spPr>
          <a:xfrm>
            <a:off x="-2367072" y="3605989"/>
            <a:ext cx="14564400" cy="3291900"/>
          </a:xfrm>
          <a:custGeom>
            <a:pathLst>
              <a:path extrusionOk="0" h="120000" w="120000">
                <a:moveTo>
                  <a:pt x="0" y="119022"/>
                </a:moveTo>
                <a:cubicBezTo>
                  <a:pt x="2922" y="98938"/>
                  <a:pt x="6544" y="80794"/>
                  <a:pt x="10744" y="65183"/>
                </a:cubicBezTo>
                <a:cubicBezTo>
                  <a:pt x="15394" y="47888"/>
                  <a:pt x="20677" y="33744"/>
                  <a:pt x="26416" y="23777"/>
                </a:cubicBezTo>
                <a:cubicBezTo>
                  <a:pt x="34783" y="9261"/>
                  <a:pt x="43688" y="2572"/>
                  <a:pt x="53327" y="4538"/>
                </a:cubicBezTo>
                <a:cubicBezTo>
                  <a:pt x="63122" y="6538"/>
                  <a:pt x="73327" y="18950"/>
                  <a:pt x="83222" y="23738"/>
                </a:cubicBezTo>
                <a:cubicBezTo>
                  <a:pt x="96000" y="29927"/>
                  <a:pt x="109038" y="21455"/>
                  <a:pt x="120000" y="0"/>
                </a:cubicBezTo>
                <a:lnTo>
                  <a:pt x="120000" y="120000"/>
                </a:lnTo>
                <a:lnTo>
                  <a:pt x="0" y="119022"/>
                </a:lnTo>
                <a:close/>
              </a:path>
            </a:pathLst>
          </a:custGeom>
          <a:gradFill>
            <a:gsLst>
              <a:gs pos="0">
                <a:srgbClr val="12763B"/>
              </a:gs>
              <a:gs pos="100000">
                <a:srgbClr val="57C374"/>
              </a:gs>
            </a:gsLst>
            <a:lin ang="16064248" scaled="0"/>
          </a:gradFill>
          <a:ln>
            <a:noFill/>
          </a:ln>
        </p:spPr>
        <p:txBody>
          <a:bodyPr anchorCtr="0" anchor="ctr" bIns="76175" lIns="76175" rIns="76175" tIns="76175">
            <a:noAutofit/>
          </a:bodyPr>
          <a:lstStyle/>
          <a:p>
            <a:pPr indent="0" lvl="0" marL="0" marR="0" rtl="0" algn="ctr">
              <a:lnSpc>
                <a:spcPct val="90000"/>
              </a:lnSpc>
              <a:spcBef>
                <a:spcPts val="0"/>
              </a:spcBef>
              <a:buClr>
                <a:schemeClr val="dk1"/>
              </a:buClr>
              <a:buFont typeface="Arial"/>
              <a:buNone/>
            </a:pPr>
            <a:r>
              <a:t/>
            </a:r>
            <a:endParaRPr sz="2599">
              <a:solidFill>
                <a:srgbClr val="FFFFFF"/>
              </a:solidFill>
              <a:latin typeface="Arial"/>
              <a:ea typeface="Arial"/>
              <a:cs typeface="Arial"/>
              <a:sym typeface="Arial"/>
            </a:endParaRPr>
          </a:p>
        </p:txBody>
      </p:sp>
      <p:grpSp>
        <p:nvGrpSpPr>
          <p:cNvPr id="2294" name="Shape 2294"/>
          <p:cNvGrpSpPr/>
          <p:nvPr/>
        </p:nvGrpSpPr>
        <p:grpSpPr>
          <a:xfrm>
            <a:off x="10614899" y="3031074"/>
            <a:ext cx="1377387" cy="2082572"/>
            <a:chOff x="-1" y="0"/>
            <a:chExt cx="2755325" cy="4165977"/>
          </a:xfrm>
        </p:grpSpPr>
        <p:pic>
          <p:nvPicPr>
            <p:cNvPr id="2295" name="Shape 2295"/>
            <p:cNvPicPr preferRelativeResize="0"/>
            <p:nvPr/>
          </p:nvPicPr>
          <p:blipFill rotWithShape="1">
            <a:blip r:embed="rId4">
              <a:alphaModFix/>
            </a:blip>
            <a:srcRect b="0" l="0" r="0" t="0"/>
            <a:stretch/>
          </p:blipFill>
          <p:spPr>
            <a:xfrm rot="10800000">
              <a:off x="1154842" y="3565978"/>
              <a:ext cx="445799" cy="600000"/>
            </a:xfrm>
            <a:prstGeom prst="rect">
              <a:avLst/>
            </a:prstGeom>
            <a:noFill/>
            <a:ln>
              <a:noFill/>
            </a:ln>
            <a:effectLst>
              <a:outerShdw blurRad="711200" rotWithShape="0">
                <a:srgbClr val="000000">
                  <a:alpha val="74509"/>
                </a:srgbClr>
              </a:outerShdw>
            </a:effectLst>
          </p:spPr>
        </p:pic>
        <p:grpSp>
          <p:nvGrpSpPr>
            <p:cNvPr id="2296" name="Shape 2296"/>
            <p:cNvGrpSpPr/>
            <p:nvPr/>
          </p:nvGrpSpPr>
          <p:grpSpPr>
            <a:xfrm>
              <a:off x="-1" y="0"/>
              <a:ext cx="2755325" cy="3590099"/>
              <a:chOff x="0" y="0"/>
              <a:chExt cx="2755325" cy="3590099"/>
            </a:xfrm>
          </p:grpSpPr>
          <p:sp>
            <p:nvSpPr>
              <p:cNvPr id="2297" name="Shape 2297"/>
              <p:cNvSpPr/>
              <p:nvPr/>
            </p:nvSpPr>
            <p:spPr>
              <a:xfrm>
                <a:off x="0" y="0"/>
                <a:ext cx="1377599" cy="359009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2298" name="Shape 2298"/>
              <p:cNvSpPr/>
              <p:nvPr/>
            </p:nvSpPr>
            <p:spPr>
              <a:xfrm>
                <a:off x="1377725" y="0"/>
                <a:ext cx="1377599" cy="359009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2299" name="Shape 2299"/>
          <p:cNvGrpSpPr/>
          <p:nvPr/>
        </p:nvGrpSpPr>
        <p:grpSpPr>
          <a:xfrm>
            <a:off x="9960566" y="3751697"/>
            <a:ext cx="574732" cy="869014"/>
            <a:chOff x="-1" y="-1"/>
            <a:chExt cx="1149695" cy="1738377"/>
          </a:xfrm>
        </p:grpSpPr>
        <p:pic>
          <p:nvPicPr>
            <p:cNvPr id="2300" name="Shape 2300"/>
            <p:cNvPicPr preferRelativeResize="0"/>
            <p:nvPr/>
          </p:nvPicPr>
          <p:blipFill rotWithShape="1">
            <a:blip r:embed="rId4">
              <a:alphaModFix/>
            </a:blip>
            <a:srcRect b="0" l="0" r="0" t="0"/>
            <a:stretch/>
          </p:blipFill>
          <p:spPr>
            <a:xfrm rot="10800000">
              <a:off x="481914" y="1487875"/>
              <a:ext cx="185999" cy="250499"/>
            </a:xfrm>
            <a:prstGeom prst="rect">
              <a:avLst/>
            </a:prstGeom>
            <a:noFill/>
            <a:ln>
              <a:noFill/>
            </a:ln>
            <a:effectLst>
              <a:outerShdw blurRad="711200" rotWithShape="0">
                <a:srgbClr val="000000">
                  <a:alpha val="74509"/>
                </a:srgbClr>
              </a:outerShdw>
            </a:effectLst>
          </p:spPr>
        </p:pic>
        <p:grpSp>
          <p:nvGrpSpPr>
            <p:cNvPr id="2301" name="Shape 2301"/>
            <p:cNvGrpSpPr/>
            <p:nvPr/>
          </p:nvGrpSpPr>
          <p:grpSpPr>
            <a:xfrm>
              <a:off x="-1" y="-1"/>
              <a:ext cx="1149695" cy="1498199"/>
              <a:chOff x="0" y="0"/>
              <a:chExt cx="1149695" cy="1498199"/>
            </a:xfrm>
          </p:grpSpPr>
          <p:sp>
            <p:nvSpPr>
              <p:cNvPr id="2302" name="Shape 2302"/>
              <p:cNvSpPr/>
              <p:nvPr/>
            </p:nvSpPr>
            <p:spPr>
              <a:xfrm>
                <a:off x="0" y="0"/>
                <a:ext cx="574799" cy="149819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sp>
            <p:nvSpPr>
              <p:cNvPr id="2303" name="Shape 2303"/>
              <p:cNvSpPr/>
              <p:nvPr/>
            </p:nvSpPr>
            <p:spPr>
              <a:xfrm>
                <a:off x="574895" y="0"/>
                <a:ext cx="574799" cy="149819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Clr>
                    <a:schemeClr val="dk1"/>
                  </a:buClr>
                  <a:buFont typeface="Arial"/>
                  <a:buNone/>
                </a:pPr>
                <a:r>
                  <a:t/>
                </a:r>
                <a:endParaRPr sz="900">
                  <a:solidFill>
                    <a:srgbClr val="000000"/>
                  </a:solidFill>
                  <a:latin typeface="Calibri"/>
                  <a:ea typeface="Calibri"/>
                  <a:cs typeface="Calibri"/>
                  <a:sym typeface="Calibri"/>
                </a:endParaRPr>
              </a:p>
            </p:txBody>
          </p:sp>
        </p:grpSp>
      </p:grpSp>
      <p:grpSp>
        <p:nvGrpSpPr>
          <p:cNvPr id="2304" name="Shape 2304"/>
          <p:cNvGrpSpPr/>
          <p:nvPr/>
        </p:nvGrpSpPr>
        <p:grpSpPr>
          <a:xfrm>
            <a:off x="898269" y="1622024"/>
            <a:ext cx="5836531" cy="4427964"/>
            <a:chOff x="0" y="0"/>
            <a:chExt cx="11675399" cy="8857700"/>
          </a:xfrm>
        </p:grpSpPr>
        <p:grpSp>
          <p:nvGrpSpPr>
            <p:cNvPr id="2305" name="Shape 2305"/>
            <p:cNvGrpSpPr/>
            <p:nvPr/>
          </p:nvGrpSpPr>
          <p:grpSpPr>
            <a:xfrm>
              <a:off x="0" y="0"/>
              <a:ext cx="11675399" cy="8791778"/>
              <a:chOff x="0" y="0"/>
              <a:chExt cx="11675399" cy="8791778"/>
            </a:xfrm>
          </p:grpSpPr>
          <p:sp>
            <p:nvSpPr>
              <p:cNvPr id="2306" name="Shape 2306"/>
              <p:cNvSpPr/>
              <p:nvPr/>
            </p:nvSpPr>
            <p:spPr>
              <a:xfrm>
                <a:off x="7316660" y="7640978"/>
                <a:ext cx="739199" cy="1150799"/>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19025" lIns="19025" rIns="19025" tIns="19025">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2307" name="Shape 2307"/>
              <p:cNvSpPr/>
              <p:nvPr/>
            </p:nvSpPr>
            <p:spPr>
              <a:xfrm>
                <a:off x="3723194" y="7640978"/>
                <a:ext cx="757800" cy="1150799"/>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19025" lIns="19025" rIns="19025" tIns="19025">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2308" name="Shape 2308"/>
              <p:cNvSpPr/>
              <p:nvPr/>
            </p:nvSpPr>
            <p:spPr>
              <a:xfrm>
                <a:off x="0" y="0"/>
                <a:ext cx="11675399" cy="5737800"/>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19025" lIns="19025" rIns="19025" tIns="19025">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2309" name="Shape 2309"/>
              <p:cNvSpPr/>
              <p:nvPr/>
            </p:nvSpPr>
            <p:spPr>
              <a:xfrm>
                <a:off x="1206470" y="5733978"/>
                <a:ext cx="9853199" cy="208890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19025" lIns="19025" rIns="19025" tIns="19025">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2310" name="Shape 2310"/>
            <p:cNvSpPr/>
            <p:nvPr/>
          </p:nvSpPr>
          <p:spPr>
            <a:xfrm>
              <a:off x="6867052" y="8190800"/>
              <a:ext cx="1516799" cy="666899"/>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a:effectLst>
              <a:outerShdw blurRad="355600" rotWithShape="0">
                <a:srgbClr val="000000">
                  <a:alpha val="63529"/>
                </a:srgbClr>
              </a:outerShdw>
            </a:effectLst>
          </p:spPr>
          <p:txBody>
            <a:bodyPr anchorCtr="0" anchor="ctr" bIns="19025" lIns="19025" rIns="19025" tIns="19025">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sp>
          <p:nvSpPr>
            <p:cNvPr id="2311" name="Shape 2311"/>
            <p:cNvSpPr/>
            <p:nvPr/>
          </p:nvSpPr>
          <p:spPr>
            <a:xfrm>
              <a:off x="3324407" y="8190800"/>
              <a:ext cx="1516799" cy="666899"/>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0F9948"/>
            </a:solidFill>
            <a:ln>
              <a:noFill/>
            </a:ln>
            <a:effectLst>
              <a:outerShdw blurRad="355600" rotWithShape="0">
                <a:srgbClr val="000000">
                  <a:alpha val="63529"/>
                </a:srgbClr>
              </a:outerShdw>
            </a:effectLst>
          </p:spPr>
          <p:txBody>
            <a:bodyPr anchorCtr="0" anchor="ctr" bIns="19025" lIns="19025" rIns="19025" tIns="19025">
              <a:noAutofit/>
            </a:bodyPr>
            <a:lstStyle/>
            <a:p>
              <a:pPr indent="0" lvl="0" marL="0" marR="0" rtl="0" algn="ctr">
                <a:spcBef>
                  <a:spcPts val="0"/>
                </a:spcBef>
                <a:buClr>
                  <a:schemeClr val="dk1"/>
                </a:buClr>
                <a:buFont typeface="Arial"/>
                <a:buNone/>
              </a:pPr>
              <a:r>
                <a:t/>
              </a:r>
              <a:endParaRPr sz="1500">
                <a:solidFill>
                  <a:srgbClr val="FFFFFF"/>
                </a:solidFill>
                <a:latin typeface="Gill Sans"/>
                <a:ea typeface="Gill Sans"/>
                <a:cs typeface="Gill Sans"/>
                <a:sym typeface="Gill Sans"/>
              </a:endParaRPr>
            </a:p>
          </p:txBody>
        </p:sp>
      </p:grpSp>
      <p:sp>
        <p:nvSpPr>
          <p:cNvPr id="2312" name="Shape 2312"/>
          <p:cNvSpPr txBox="1"/>
          <p:nvPr>
            <p:ph type="title"/>
          </p:nvPr>
        </p:nvSpPr>
        <p:spPr>
          <a:xfrm>
            <a:off x="1217553" y="2027175"/>
            <a:ext cx="5223000" cy="2484899"/>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Clr>
                <a:srgbClr val="E0C075"/>
              </a:buClr>
              <a:buSzPct val="25000"/>
              <a:buFont typeface="Arial"/>
              <a:buNone/>
            </a:pPr>
            <a:r>
              <a:rPr b="0" i="0" lang="en-US" sz="3649" u="none" cap="none" strike="noStrike">
                <a:solidFill>
                  <a:srgbClr val="E0C075"/>
                </a:solidFill>
                <a:latin typeface="Arial"/>
                <a:ea typeface="Arial"/>
                <a:cs typeface="Arial"/>
                <a:sym typeface="Arial"/>
              </a:rPr>
              <a:t>Demo</a:t>
            </a:r>
          </a:p>
        </p:txBody>
      </p:sp>
      <p:sp>
        <p:nvSpPr>
          <p:cNvPr id="2313" name="Shape 2313"/>
          <p:cNvSpPr/>
          <p:nvPr/>
        </p:nvSpPr>
        <p:spPr>
          <a:xfrm>
            <a:off x="12195463" y="-1036265"/>
            <a:ext cx="6381299" cy="9010200"/>
          </a:xfrm>
          <a:prstGeom prst="rect">
            <a:avLst/>
          </a:prstGeom>
          <a:solidFill>
            <a:srgbClr val="A2AAB3"/>
          </a:solidFill>
          <a:ln>
            <a:noFill/>
          </a:ln>
        </p:spPr>
        <p:txBody>
          <a:bodyPr anchorCtr="0" anchor="ctr" bIns="38075" lIns="38075" rIns="38075" tIns="38075">
            <a:noAutofit/>
          </a:bodyPr>
          <a:lstStyle/>
          <a:p>
            <a:pPr indent="101600" lvl="0" marL="0" marR="0" rtl="0" algn="l">
              <a:lnSpc>
                <a:spcPct val="90000"/>
              </a:lnSpc>
              <a:spcBef>
                <a:spcPts val="0"/>
              </a:spcBef>
              <a:buClr>
                <a:schemeClr val="dk1"/>
              </a:buClr>
              <a:buFont typeface="Arial"/>
              <a:buNone/>
            </a:pPr>
            <a:r>
              <a:t/>
            </a:r>
            <a:endParaRPr sz="1400">
              <a:solidFill>
                <a:srgbClr val="FFFFFF"/>
              </a:solidFill>
              <a:latin typeface="Arial"/>
              <a:ea typeface="Arial"/>
              <a:cs typeface="Arial"/>
              <a:sym typeface="Arial"/>
            </a:endParaRPr>
          </a:p>
        </p:txBody>
      </p:sp>
      <p:sp>
        <p:nvSpPr>
          <p:cNvPr id="2314" name="Shape 2314"/>
          <p:cNvSpPr/>
          <p:nvPr/>
        </p:nvSpPr>
        <p:spPr>
          <a:xfrm>
            <a:off x="-6318057" y="-70772"/>
            <a:ext cx="6381299" cy="7845600"/>
          </a:xfrm>
          <a:prstGeom prst="rect">
            <a:avLst/>
          </a:prstGeom>
          <a:solidFill>
            <a:srgbClr val="A2AAB3"/>
          </a:solidFill>
          <a:ln>
            <a:noFill/>
          </a:ln>
        </p:spPr>
        <p:txBody>
          <a:bodyPr anchorCtr="0" anchor="ctr" bIns="38075" lIns="38075" rIns="38075" tIns="38075">
            <a:noAutofit/>
          </a:bodyPr>
          <a:lstStyle/>
          <a:p>
            <a:pPr indent="101600" lvl="0" marL="0" marR="0" rtl="0" algn="l">
              <a:lnSpc>
                <a:spcPct val="90000"/>
              </a:lnSpc>
              <a:spcBef>
                <a:spcPts val="0"/>
              </a:spcBef>
              <a:buClr>
                <a:schemeClr val="dk1"/>
              </a:buClr>
              <a:buFont typeface="Arial"/>
              <a:buNone/>
            </a:pPr>
            <a:r>
              <a:t/>
            </a:r>
            <a:endParaRPr sz="1400">
              <a:solidFill>
                <a:srgbClr val="FFFFFF"/>
              </a:solidFill>
              <a:latin typeface="Arial"/>
              <a:ea typeface="Arial"/>
              <a:cs typeface="Arial"/>
              <a:sym typeface="Arial"/>
            </a:endParaRPr>
          </a:p>
        </p:txBody>
      </p:sp>
      <p:pic>
        <p:nvPicPr>
          <p:cNvPr id="2315" name="Shape 2315"/>
          <p:cNvPicPr preferRelativeResize="0"/>
          <p:nvPr/>
        </p:nvPicPr>
        <p:blipFill rotWithShape="1">
          <a:blip r:embed="rId5">
            <a:alphaModFix/>
          </a:blip>
          <a:srcRect b="0" l="0" r="0" t="0"/>
          <a:stretch/>
        </p:blipFill>
        <p:spPr>
          <a:xfrm>
            <a:off x="6074435" y="3918614"/>
            <a:ext cx="1805400" cy="2302200"/>
          </a:xfrm>
          <a:prstGeom prst="rect">
            <a:avLst/>
          </a:prstGeom>
          <a:noFill/>
          <a:ln>
            <a:noFill/>
          </a:ln>
        </p:spPr>
      </p:pic>
      <p:sp>
        <p:nvSpPr>
          <p:cNvPr id="2316" name="Shape 2316"/>
          <p:cNvSpPr txBox="1"/>
          <p:nvPr>
            <p:ph idx="1" type="body"/>
          </p:nvPr>
        </p:nvSpPr>
        <p:spPr>
          <a:xfrm>
            <a:off x="1868630" y="4844626"/>
            <a:ext cx="4276500" cy="290700"/>
          </a:xfrm>
          <a:prstGeom prst="rect">
            <a:avLst/>
          </a:prstGeom>
          <a:noFill/>
          <a:ln>
            <a:noFill/>
          </a:ln>
        </p:spPr>
        <p:txBody>
          <a:bodyPr anchorCtr="0" anchor="ctr" bIns="91425" lIns="91425" rIns="91425" tIns="91425">
            <a:noAutofit/>
          </a:bodyPr>
          <a:lstStyle/>
          <a:p>
            <a:pPr indent="0" lvl="0" marL="0" marR="0" rtl="0" algn="ctr">
              <a:lnSpc>
                <a:spcPct val="90000"/>
              </a:lnSpc>
              <a:spcBef>
                <a:spcPts val="0"/>
              </a:spcBef>
              <a:spcAft>
                <a:spcPts val="0"/>
              </a:spcAft>
              <a:buClr>
                <a:srgbClr val="4B3013"/>
              </a:buClr>
              <a:buSzPct val="25000"/>
              <a:buFont typeface="Arial"/>
              <a:buNone/>
            </a:pPr>
            <a:r>
              <a:t/>
            </a:r>
            <a:endParaRPr b="0" i="0" sz="2100" u="none" cap="none" strike="noStrike">
              <a:solidFill>
                <a:srgbClr val="4B3013"/>
              </a:solidFill>
              <a:latin typeface="Arial"/>
              <a:ea typeface="Arial"/>
              <a:cs typeface="Arial"/>
              <a:sym typeface="Arial"/>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0" name="Shape 2320"/>
        <p:cNvGrpSpPr/>
        <p:nvPr/>
      </p:nvGrpSpPr>
      <p:grpSpPr>
        <a:xfrm>
          <a:off x="0" y="0"/>
          <a:ext cx="0" cy="0"/>
          <a:chOff x="0" y="0"/>
          <a:chExt cx="0" cy="0"/>
        </a:xfrm>
      </p:grpSpPr>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Shape 1231"/>
          <p:cNvSpPr/>
          <p:nvPr/>
        </p:nvSpPr>
        <p:spPr>
          <a:xfrm>
            <a:off x="1854643" y="2598289"/>
            <a:ext cx="1801367" cy="1804843"/>
          </a:xfrm>
          <a:prstGeom prst="ellipse">
            <a:avLst/>
          </a:prstGeom>
          <a:solidFill>
            <a:schemeClr val="lt1">
              <a:alpha val="1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32" name="Shape 1232"/>
          <p:cNvSpPr/>
          <p:nvPr/>
        </p:nvSpPr>
        <p:spPr>
          <a:xfrm>
            <a:off x="1854643" y="4612857"/>
            <a:ext cx="1801367" cy="1804843"/>
          </a:xfrm>
          <a:prstGeom prst="ellipse">
            <a:avLst/>
          </a:prstGeom>
          <a:solidFill>
            <a:schemeClr val="lt1">
              <a:alpha val="1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33" name="Shape 1233"/>
          <p:cNvSpPr txBox="1"/>
          <p:nvPr>
            <p:ph type="title"/>
          </p:nvPr>
        </p:nvSpPr>
        <p:spPr>
          <a:xfrm>
            <a:off x="590031" y="0"/>
            <a:ext cx="11109606" cy="1059253"/>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lt1"/>
                </a:solidFill>
                <a:latin typeface="Arial"/>
                <a:ea typeface="Arial"/>
                <a:cs typeface="Arial"/>
                <a:sym typeface="Arial"/>
              </a:rPr>
              <a:t>Customer Experience is the New Battlefield</a:t>
            </a:r>
          </a:p>
        </p:txBody>
      </p:sp>
      <p:sp>
        <p:nvSpPr>
          <p:cNvPr id="1234" name="Shape 1234"/>
          <p:cNvSpPr txBox="1"/>
          <p:nvPr>
            <p:ph idx="1" type="body"/>
          </p:nvPr>
        </p:nvSpPr>
        <p:spPr>
          <a:xfrm>
            <a:off x="590029" y="1059254"/>
            <a:ext cx="11106662" cy="323164"/>
          </a:xfrm>
          <a:prstGeom prst="rect">
            <a:avLst/>
          </a:prstGeom>
          <a:noFill/>
          <a:ln>
            <a:noFill/>
          </a:ln>
        </p:spPr>
        <p:txBody>
          <a:bodyPr anchorCtr="0" anchor="t" bIns="0" lIns="0" rIns="0" tIns="0">
            <a:noAutofit/>
          </a:bodyPr>
          <a:lstStyle/>
          <a:p>
            <a:pPr indent="0" lvl="0" marL="0" marR="0" rtl="0" algn="l">
              <a:spcBef>
                <a:spcPts val="0"/>
              </a:spcBef>
              <a:spcAft>
                <a:spcPts val="0"/>
              </a:spcAft>
              <a:buClr>
                <a:srgbClr val="7F7F7F"/>
              </a:buClr>
              <a:buSzPct val="100000"/>
              <a:buFont typeface="Arial"/>
              <a:buChar char="​"/>
            </a:pPr>
            <a:r>
              <a:rPr b="0" i="0" lang="en-US" sz="2100" u="none" cap="none" strike="noStrike">
                <a:solidFill>
                  <a:schemeClr val="lt1"/>
                </a:solidFill>
                <a:latin typeface="Arial"/>
                <a:ea typeface="Arial"/>
                <a:cs typeface="Arial"/>
                <a:sym typeface="Arial"/>
              </a:rPr>
              <a:t>Slow replies and inaccurate information are customers’ main complaints</a:t>
            </a:r>
          </a:p>
        </p:txBody>
      </p:sp>
      <p:sp>
        <p:nvSpPr>
          <p:cNvPr id="1235" name="Shape 1235"/>
          <p:cNvSpPr txBox="1"/>
          <p:nvPr/>
        </p:nvSpPr>
        <p:spPr>
          <a:xfrm>
            <a:off x="3774780" y="3026711"/>
            <a:ext cx="4597977" cy="954106"/>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sz="2800">
                <a:solidFill>
                  <a:schemeClr val="lt1"/>
                </a:solidFill>
                <a:latin typeface="Arial"/>
                <a:ea typeface="Arial"/>
                <a:cs typeface="Arial"/>
                <a:sym typeface="Arial"/>
              </a:rPr>
              <a:t>Stop doing business with the company</a:t>
            </a:r>
          </a:p>
        </p:txBody>
      </p:sp>
      <p:sp>
        <p:nvSpPr>
          <p:cNvPr id="1236" name="Shape 1236"/>
          <p:cNvSpPr txBox="1"/>
          <p:nvPr/>
        </p:nvSpPr>
        <p:spPr>
          <a:xfrm>
            <a:off x="2216593" y="3117743"/>
            <a:ext cx="1098665" cy="768317"/>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1" lang="en-US" sz="4400">
                <a:solidFill>
                  <a:schemeClr val="lt1"/>
                </a:solidFill>
                <a:latin typeface="Arial"/>
                <a:ea typeface="Arial"/>
                <a:cs typeface="Arial"/>
                <a:sym typeface="Arial"/>
              </a:rPr>
              <a:t>71</a:t>
            </a:r>
            <a:r>
              <a:rPr baseline="30000" lang="en-US" sz="2000">
                <a:solidFill>
                  <a:schemeClr val="lt1"/>
                </a:solidFill>
                <a:latin typeface="Arial"/>
                <a:ea typeface="Arial"/>
                <a:cs typeface="Arial"/>
                <a:sym typeface="Arial"/>
              </a:rPr>
              <a:t>%</a:t>
            </a:r>
          </a:p>
        </p:txBody>
      </p:sp>
      <p:pic>
        <p:nvPicPr>
          <p:cNvPr id="1237" name="Shape 1237"/>
          <p:cNvPicPr preferRelativeResize="0"/>
          <p:nvPr/>
        </p:nvPicPr>
        <p:blipFill rotWithShape="1">
          <a:blip r:embed="rId3">
            <a:alphaModFix/>
          </a:blip>
          <a:srcRect b="0" l="0" r="0" t="0"/>
          <a:stretch/>
        </p:blipFill>
        <p:spPr>
          <a:xfrm>
            <a:off x="1674811" y="2514600"/>
            <a:ext cx="2182225" cy="1972222"/>
          </a:xfrm>
          <a:prstGeom prst="rect">
            <a:avLst/>
          </a:prstGeom>
          <a:noFill/>
          <a:ln>
            <a:noFill/>
          </a:ln>
        </p:spPr>
      </p:pic>
      <p:pic>
        <p:nvPicPr>
          <p:cNvPr id="1238" name="Shape 1238"/>
          <p:cNvPicPr preferRelativeResize="0"/>
          <p:nvPr/>
        </p:nvPicPr>
        <p:blipFill rotWithShape="1">
          <a:blip r:embed="rId4">
            <a:alphaModFix/>
          </a:blip>
          <a:srcRect b="0" l="0" r="0" t="0"/>
          <a:stretch/>
        </p:blipFill>
        <p:spPr>
          <a:xfrm>
            <a:off x="7991759" y="1280478"/>
            <a:ext cx="3426788" cy="9913207"/>
          </a:xfrm>
          <a:prstGeom prst="rect">
            <a:avLst/>
          </a:prstGeom>
          <a:noFill/>
          <a:ln>
            <a:noFill/>
          </a:ln>
        </p:spPr>
      </p:pic>
      <p:sp>
        <p:nvSpPr>
          <p:cNvPr id="1239" name="Shape 1239"/>
          <p:cNvSpPr txBox="1"/>
          <p:nvPr/>
        </p:nvSpPr>
        <p:spPr>
          <a:xfrm>
            <a:off x="3774780" y="5038226"/>
            <a:ext cx="3981658" cy="954106"/>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sz="2800">
                <a:solidFill>
                  <a:schemeClr val="lt1"/>
                </a:solidFill>
                <a:latin typeface="Arial"/>
                <a:ea typeface="Arial"/>
                <a:cs typeface="Arial"/>
                <a:sym typeface="Arial"/>
              </a:rPr>
              <a:t>Complain to family and friends</a:t>
            </a:r>
          </a:p>
        </p:txBody>
      </p:sp>
      <p:sp>
        <p:nvSpPr>
          <p:cNvPr id="1240" name="Shape 1240"/>
          <p:cNvSpPr txBox="1"/>
          <p:nvPr/>
        </p:nvSpPr>
        <p:spPr>
          <a:xfrm>
            <a:off x="2241840" y="5107923"/>
            <a:ext cx="1098665" cy="768317"/>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1" lang="en-US" sz="4400">
                <a:solidFill>
                  <a:schemeClr val="lt1"/>
                </a:solidFill>
                <a:latin typeface="Arial"/>
                <a:ea typeface="Arial"/>
                <a:cs typeface="Arial"/>
                <a:sym typeface="Arial"/>
              </a:rPr>
              <a:t>55</a:t>
            </a:r>
            <a:r>
              <a:rPr baseline="30000" lang="en-US" sz="2000">
                <a:solidFill>
                  <a:schemeClr val="lt1"/>
                </a:solidFill>
                <a:latin typeface="Arial"/>
                <a:ea typeface="Arial"/>
                <a:cs typeface="Arial"/>
                <a:sym typeface="Arial"/>
              </a:rPr>
              <a:t>%</a:t>
            </a:r>
          </a:p>
        </p:txBody>
      </p:sp>
      <p:pic>
        <p:nvPicPr>
          <p:cNvPr id="1241" name="Shape 1241"/>
          <p:cNvPicPr preferRelativeResize="0"/>
          <p:nvPr/>
        </p:nvPicPr>
        <p:blipFill rotWithShape="1">
          <a:blip r:embed="rId5">
            <a:alphaModFix/>
          </a:blip>
          <a:srcRect b="0" l="0" r="0" t="0"/>
          <a:stretch/>
        </p:blipFill>
        <p:spPr>
          <a:xfrm>
            <a:off x="1700059" y="4580691"/>
            <a:ext cx="2182225" cy="1972222"/>
          </a:xfrm>
          <a:prstGeom prst="rect">
            <a:avLst/>
          </a:prstGeom>
          <a:noFill/>
          <a:ln>
            <a:noFill/>
          </a:ln>
        </p:spPr>
      </p:pic>
      <p:sp>
        <p:nvSpPr>
          <p:cNvPr id="1242" name="Shape 1242"/>
          <p:cNvSpPr txBox="1"/>
          <p:nvPr/>
        </p:nvSpPr>
        <p:spPr>
          <a:xfrm>
            <a:off x="133948" y="6614403"/>
            <a:ext cx="4880699" cy="331500"/>
          </a:xfrm>
          <a:prstGeom prst="rect">
            <a:avLst/>
          </a:prstGeom>
          <a:noFill/>
          <a:ln>
            <a:noFill/>
          </a:ln>
        </p:spPr>
        <p:txBody>
          <a:bodyPr anchorCtr="0" anchor="t" bIns="45700" lIns="0" rIns="91425" tIns="45700">
            <a:noAutofit/>
          </a:bodyPr>
          <a:lstStyle/>
          <a:p>
            <a:pPr indent="0" lvl="0" marL="0" marR="0" rtl="0" algn="l">
              <a:spcBef>
                <a:spcPts val="0"/>
              </a:spcBef>
              <a:spcAft>
                <a:spcPts val="0"/>
              </a:spcAft>
              <a:buClr>
                <a:schemeClr val="dk1"/>
              </a:buClr>
              <a:buSzPct val="25000"/>
              <a:buFont typeface="Arial"/>
              <a:buNone/>
            </a:pPr>
            <a:r>
              <a:rPr lang="en-US" sz="800">
                <a:solidFill>
                  <a:schemeClr val="lt1"/>
                </a:solidFill>
                <a:latin typeface="Arial"/>
                <a:ea typeface="Arial"/>
                <a:cs typeface="Arial"/>
                <a:sym typeface="Arial"/>
              </a:rPr>
              <a:t>The Economist Intelligence Unit</a:t>
            </a:r>
          </a:p>
          <a:p>
            <a:pPr indent="0" lvl="0" marL="0" marR="0" rtl="0" algn="l">
              <a:spcBef>
                <a:spcPts val="0"/>
              </a:spcBef>
              <a:buClr>
                <a:schemeClr val="dk1"/>
              </a:buClr>
              <a:buFont typeface="Arial"/>
              <a:buNone/>
            </a:pPr>
            <a:r>
              <a:t/>
            </a:r>
            <a:endParaRPr sz="800">
              <a:solidFill>
                <a:schemeClr val="lt1"/>
              </a:solidFill>
              <a:latin typeface="Arial"/>
              <a:ea typeface="Arial"/>
              <a:cs typeface="Arial"/>
              <a:sym typeface="Arial"/>
            </a:endParaRPr>
          </a:p>
        </p:txBody>
      </p:sp>
      <p:pic>
        <p:nvPicPr>
          <p:cNvPr id="1243" name="Shape 1243"/>
          <p:cNvPicPr preferRelativeResize="0"/>
          <p:nvPr/>
        </p:nvPicPr>
        <p:blipFill rotWithShape="1">
          <a:blip r:embed="rId6">
            <a:alphaModFix/>
          </a:blip>
          <a:srcRect b="0" l="0" r="0" t="0"/>
          <a:stretch/>
        </p:blipFill>
        <p:spPr>
          <a:xfrm>
            <a:off x="-382587" y="7419014"/>
            <a:ext cx="2565719" cy="629482"/>
          </a:xfrm>
          <a:prstGeom prst="rect">
            <a:avLst/>
          </a:prstGeom>
          <a:noFill/>
          <a:ln>
            <a:noFill/>
          </a:ln>
        </p:spPr>
      </p:pic>
      <p:pic>
        <p:nvPicPr>
          <p:cNvPr id="1244" name="Shape 1244"/>
          <p:cNvPicPr preferRelativeResize="0"/>
          <p:nvPr/>
        </p:nvPicPr>
        <p:blipFill rotWithShape="1">
          <a:blip r:embed="rId7">
            <a:alphaModFix/>
          </a:blip>
          <a:srcRect b="0" l="0" r="0" t="0"/>
          <a:stretch/>
        </p:blipFill>
        <p:spPr>
          <a:xfrm>
            <a:off x="384336" y="4465439"/>
            <a:ext cx="680875" cy="1012486"/>
          </a:xfrm>
          <a:prstGeom prst="rect">
            <a:avLst/>
          </a:prstGeom>
          <a:noFill/>
          <a:ln>
            <a:noFill/>
          </a:ln>
        </p:spPr>
      </p:pic>
      <p:grpSp>
        <p:nvGrpSpPr>
          <p:cNvPr id="1245" name="Shape 1245"/>
          <p:cNvGrpSpPr/>
          <p:nvPr/>
        </p:nvGrpSpPr>
        <p:grpSpPr>
          <a:xfrm>
            <a:off x="11258766" y="3117743"/>
            <a:ext cx="862217" cy="681476"/>
            <a:chOff x="-1" y="0"/>
            <a:chExt cx="1724881" cy="1363306"/>
          </a:xfrm>
        </p:grpSpPr>
        <p:grpSp>
          <p:nvGrpSpPr>
            <p:cNvPr id="1246" name="Shape 1246"/>
            <p:cNvGrpSpPr/>
            <p:nvPr/>
          </p:nvGrpSpPr>
          <p:grpSpPr>
            <a:xfrm>
              <a:off x="459854" y="0"/>
              <a:ext cx="702004" cy="1069391"/>
              <a:chOff x="0" y="0"/>
              <a:chExt cx="702003" cy="1069390"/>
            </a:xfrm>
          </p:grpSpPr>
          <p:sp>
            <p:nvSpPr>
              <p:cNvPr id="1247" name="Shape 1247"/>
              <p:cNvSpPr/>
              <p:nvPr/>
            </p:nvSpPr>
            <p:spPr>
              <a:xfrm>
                <a:off x="297100" y="918898"/>
                <a:ext cx="107802" cy="149197"/>
              </a:xfrm>
              <a:prstGeom prst="rect">
                <a:avLst/>
              </a:prstGeom>
              <a:solidFill>
                <a:srgbClr val="75532D"/>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pic>
            <p:nvPicPr>
              <p:cNvPr id="1248" name="Shape 1248"/>
              <p:cNvPicPr preferRelativeResize="0"/>
              <p:nvPr/>
            </p:nvPicPr>
            <p:blipFill rotWithShape="1">
              <a:blip r:embed="rId8">
                <a:alphaModFix/>
              </a:blip>
              <a:srcRect b="0" l="0" r="0" t="0"/>
              <a:stretch/>
            </p:blipFill>
            <p:spPr>
              <a:xfrm rot="10800000">
                <a:off x="293650" y="915017"/>
                <a:ext cx="114701" cy="154372"/>
              </a:xfrm>
              <a:prstGeom prst="rect">
                <a:avLst/>
              </a:prstGeom>
              <a:noFill/>
              <a:ln>
                <a:noFill/>
              </a:ln>
            </p:spPr>
          </p:pic>
          <p:sp>
            <p:nvSpPr>
              <p:cNvPr id="1249" name="Shape 1249"/>
              <p:cNvSpPr/>
              <p:nvPr/>
            </p:nvSpPr>
            <p:spPr>
              <a:xfrm>
                <a:off x="0" y="0"/>
                <a:ext cx="351002" cy="919330"/>
              </a:xfrm>
              <a:custGeom>
                <a:pathLst>
                  <a:path extrusionOk="0" h="120000" w="120000">
                    <a:moveTo>
                      <a:pt x="120000" y="0"/>
                    </a:moveTo>
                    <a:lnTo>
                      <a:pt x="51155" y="44466"/>
                    </a:lnTo>
                    <a:lnTo>
                      <a:pt x="83144" y="44466"/>
                    </a:lnTo>
                    <a:lnTo>
                      <a:pt x="28744" y="79194"/>
                    </a:lnTo>
                    <a:lnTo>
                      <a:pt x="62361" y="79194"/>
                    </a:lnTo>
                    <a:lnTo>
                      <a:pt x="0" y="120000"/>
                    </a:lnTo>
                    <a:lnTo>
                      <a:pt x="120000" y="120000"/>
                    </a:lnTo>
                    <a:lnTo>
                      <a:pt x="120000" y="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250" name="Shape 1250"/>
              <p:cNvSpPr/>
              <p:nvPr/>
            </p:nvSpPr>
            <p:spPr>
              <a:xfrm>
                <a:off x="351001" y="0"/>
                <a:ext cx="351002" cy="919330"/>
              </a:xfrm>
              <a:custGeom>
                <a:pathLst>
                  <a:path extrusionOk="0" h="120000" w="120000">
                    <a:moveTo>
                      <a:pt x="0" y="120000"/>
                    </a:moveTo>
                    <a:lnTo>
                      <a:pt x="120000" y="120000"/>
                    </a:lnTo>
                    <a:lnTo>
                      <a:pt x="57638" y="79194"/>
                    </a:lnTo>
                    <a:lnTo>
                      <a:pt x="91255" y="79194"/>
                    </a:lnTo>
                    <a:lnTo>
                      <a:pt x="36855" y="44466"/>
                    </a:lnTo>
                    <a:lnTo>
                      <a:pt x="67961" y="44466"/>
                    </a:lnTo>
                    <a:lnTo>
                      <a:pt x="0" y="0"/>
                    </a:lnTo>
                    <a:lnTo>
                      <a:pt x="0" y="120000"/>
                    </a:lnTo>
                    <a:close/>
                  </a:path>
                </a:pathLst>
              </a:custGeom>
              <a:solidFill>
                <a:srgbClr val="367A50"/>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nvGrpSpPr>
            <p:cNvPr id="1251" name="Shape 1251"/>
            <p:cNvGrpSpPr/>
            <p:nvPr/>
          </p:nvGrpSpPr>
          <p:grpSpPr>
            <a:xfrm>
              <a:off x="-1" y="291490"/>
              <a:ext cx="708919" cy="1071815"/>
              <a:chOff x="-1" y="-1"/>
              <a:chExt cx="708918" cy="1071813"/>
            </a:xfrm>
          </p:grpSpPr>
          <p:pic>
            <p:nvPicPr>
              <p:cNvPr id="1252" name="Shape 1252"/>
              <p:cNvPicPr preferRelativeResize="0"/>
              <p:nvPr/>
            </p:nvPicPr>
            <p:blipFill rotWithShape="1">
              <a:blip r:embed="rId8">
                <a:alphaModFix/>
              </a:blip>
              <a:srcRect b="0" l="0" r="0" t="0"/>
              <a:stretch/>
            </p:blipFill>
            <p:spPr>
              <a:xfrm rot="10800000">
                <a:off x="297106" y="917436"/>
                <a:ext cx="114703" cy="154376"/>
              </a:xfrm>
              <a:prstGeom prst="rect">
                <a:avLst/>
              </a:prstGeom>
              <a:noFill/>
              <a:ln>
                <a:noFill/>
              </a:ln>
            </p:spPr>
          </p:pic>
          <p:grpSp>
            <p:nvGrpSpPr>
              <p:cNvPr id="1253" name="Shape 1253"/>
              <p:cNvGrpSpPr/>
              <p:nvPr/>
            </p:nvGrpSpPr>
            <p:grpSpPr>
              <a:xfrm>
                <a:off x="-1" y="-1"/>
                <a:ext cx="708918" cy="923661"/>
                <a:chOff x="0" y="0"/>
                <a:chExt cx="708917" cy="923660"/>
              </a:xfrm>
            </p:grpSpPr>
            <p:sp>
              <p:nvSpPr>
                <p:cNvPr id="1254" name="Shape 1254"/>
                <p:cNvSpPr/>
                <p:nvPr/>
              </p:nvSpPr>
              <p:spPr>
                <a:xfrm>
                  <a:off x="0" y="0"/>
                  <a:ext cx="354458" cy="92366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255" name="Shape 1255"/>
                <p:cNvSpPr/>
                <p:nvPr/>
              </p:nvSpPr>
              <p:spPr>
                <a:xfrm>
                  <a:off x="354457" y="0"/>
                  <a:ext cx="354458" cy="92366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nvGrpSpPr>
            <p:cNvPr id="1256" name="Shape 1256"/>
            <p:cNvGrpSpPr/>
            <p:nvPr/>
          </p:nvGrpSpPr>
          <p:grpSpPr>
            <a:xfrm>
              <a:off x="1015961" y="291490"/>
              <a:ext cx="708919" cy="1071815"/>
              <a:chOff x="-1" y="-1"/>
              <a:chExt cx="708918" cy="1071813"/>
            </a:xfrm>
          </p:grpSpPr>
          <p:pic>
            <p:nvPicPr>
              <p:cNvPr id="1257" name="Shape 1257"/>
              <p:cNvPicPr preferRelativeResize="0"/>
              <p:nvPr/>
            </p:nvPicPr>
            <p:blipFill rotWithShape="1">
              <a:blip r:embed="rId8">
                <a:alphaModFix/>
              </a:blip>
              <a:srcRect b="0" l="0" r="0" t="0"/>
              <a:stretch/>
            </p:blipFill>
            <p:spPr>
              <a:xfrm rot="10800000">
                <a:off x="297106" y="917436"/>
                <a:ext cx="114703" cy="154376"/>
              </a:xfrm>
              <a:prstGeom prst="rect">
                <a:avLst/>
              </a:prstGeom>
              <a:noFill/>
              <a:ln>
                <a:noFill/>
              </a:ln>
            </p:spPr>
          </p:pic>
          <p:grpSp>
            <p:nvGrpSpPr>
              <p:cNvPr id="1258" name="Shape 1258"/>
              <p:cNvGrpSpPr/>
              <p:nvPr/>
            </p:nvGrpSpPr>
            <p:grpSpPr>
              <a:xfrm>
                <a:off x="-1" y="-1"/>
                <a:ext cx="708918" cy="923661"/>
                <a:chOff x="0" y="0"/>
                <a:chExt cx="708917" cy="923660"/>
              </a:xfrm>
            </p:grpSpPr>
            <p:sp>
              <p:nvSpPr>
                <p:cNvPr id="1259" name="Shape 1259"/>
                <p:cNvSpPr/>
                <p:nvPr/>
              </p:nvSpPr>
              <p:spPr>
                <a:xfrm>
                  <a:off x="0" y="0"/>
                  <a:ext cx="354458" cy="92366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260" name="Shape 1260"/>
                <p:cNvSpPr/>
                <p:nvPr/>
              </p:nvSpPr>
              <p:spPr>
                <a:xfrm>
                  <a:off x="354457" y="0"/>
                  <a:ext cx="354458" cy="92366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grpSp>
        <p:nvGrpSpPr>
          <p:cNvPr id="1261" name="Shape 1261"/>
          <p:cNvGrpSpPr/>
          <p:nvPr/>
        </p:nvGrpSpPr>
        <p:grpSpPr>
          <a:xfrm>
            <a:off x="104048" y="3200400"/>
            <a:ext cx="862217" cy="681476"/>
            <a:chOff x="-1" y="0"/>
            <a:chExt cx="1724881" cy="1363306"/>
          </a:xfrm>
        </p:grpSpPr>
        <p:grpSp>
          <p:nvGrpSpPr>
            <p:cNvPr id="1262" name="Shape 1262"/>
            <p:cNvGrpSpPr/>
            <p:nvPr/>
          </p:nvGrpSpPr>
          <p:grpSpPr>
            <a:xfrm>
              <a:off x="459854" y="0"/>
              <a:ext cx="702004" cy="1069391"/>
              <a:chOff x="0" y="0"/>
              <a:chExt cx="702003" cy="1069390"/>
            </a:xfrm>
          </p:grpSpPr>
          <p:sp>
            <p:nvSpPr>
              <p:cNvPr id="1263" name="Shape 1263"/>
              <p:cNvSpPr/>
              <p:nvPr/>
            </p:nvSpPr>
            <p:spPr>
              <a:xfrm>
                <a:off x="297100" y="918898"/>
                <a:ext cx="107802" cy="149197"/>
              </a:xfrm>
              <a:prstGeom prst="rect">
                <a:avLst/>
              </a:prstGeom>
              <a:solidFill>
                <a:srgbClr val="75532D"/>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pic>
            <p:nvPicPr>
              <p:cNvPr id="1264" name="Shape 1264"/>
              <p:cNvPicPr preferRelativeResize="0"/>
              <p:nvPr/>
            </p:nvPicPr>
            <p:blipFill rotWithShape="1">
              <a:blip r:embed="rId8">
                <a:alphaModFix/>
              </a:blip>
              <a:srcRect b="0" l="0" r="0" t="0"/>
              <a:stretch/>
            </p:blipFill>
            <p:spPr>
              <a:xfrm rot="10800000">
                <a:off x="293650" y="915017"/>
                <a:ext cx="114701" cy="154372"/>
              </a:xfrm>
              <a:prstGeom prst="rect">
                <a:avLst/>
              </a:prstGeom>
              <a:noFill/>
              <a:ln>
                <a:noFill/>
              </a:ln>
            </p:spPr>
          </p:pic>
          <p:sp>
            <p:nvSpPr>
              <p:cNvPr id="1265" name="Shape 1265"/>
              <p:cNvSpPr/>
              <p:nvPr/>
            </p:nvSpPr>
            <p:spPr>
              <a:xfrm>
                <a:off x="0" y="0"/>
                <a:ext cx="351002" cy="919330"/>
              </a:xfrm>
              <a:custGeom>
                <a:pathLst>
                  <a:path extrusionOk="0" h="120000" w="120000">
                    <a:moveTo>
                      <a:pt x="120000" y="0"/>
                    </a:moveTo>
                    <a:lnTo>
                      <a:pt x="51155" y="44466"/>
                    </a:lnTo>
                    <a:lnTo>
                      <a:pt x="83144" y="44466"/>
                    </a:lnTo>
                    <a:lnTo>
                      <a:pt x="28744" y="79194"/>
                    </a:lnTo>
                    <a:lnTo>
                      <a:pt x="62361" y="79194"/>
                    </a:lnTo>
                    <a:lnTo>
                      <a:pt x="0" y="120000"/>
                    </a:lnTo>
                    <a:lnTo>
                      <a:pt x="120000" y="120000"/>
                    </a:lnTo>
                    <a:lnTo>
                      <a:pt x="120000" y="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266" name="Shape 1266"/>
              <p:cNvSpPr/>
              <p:nvPr/>
            </p:nvSpPr>
            <p:spPr>
              <a:xfrm>
                <a:off x="351001" y="0"/>
                <a:ext cx="351002" cy="919330"/>
              </a:xfrm>
              <a:custGeom>
                <a:pathLst>
                  <a:path extrusionOk="0" h="120000" w="120000">
                    <a:moveTo>
                      <a:pt x="0" y="120000"/>
                    </a:moveTo>
                    <a:lnTo>
                      <a:pt x="120000" y="120000"/>
                    </a:lnTo>
                    <a:lnTo>
                      <a:pt x="57638" y="79194"/>
                    </a:lnTo>
                    <a:lnTo>
                      <a:pt x="91255" y="79194"/>
                    </a:lnTo>
                    <a:lnTo>
                      <a:pt x="36855" y="44466"/>
                    </a:lnTo>
                    <a:lnTo>
                      <a:pt x="67961" y="44466"/>
                    </a:lnTo>
                    <a:lnTo>
                      <a:pt x="0" y="0"/>
                    </a:lnTo>
                    <a:lnTo>
                      <a:pt x="0" y="120000"/>
                    </a:lnTo>
                    <a:close/>
                  </a:path>
                </a:pathLst>
              </a:custGeom>
              <a:solidFill>
                <a:srgbClr val="367A50"/>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nvGrpSpPr>
            <p:cNvPr id="1267" name="Shape 1267"/>
            <p:cNvGrpSpPr/>
            <p:nvPr/>
          </p:nvGrpSpPr>
          <p:grpSpPr>
            <a:xfrm>
              <a:off x="-1" y="291490"/>
              <a:ext cx="708919" cy="1071815"/>
              <a:chOff x="-1" y="-1"/>
              <a:chExt cx="708918" cy="1071813"/>
            </a:xfrm>
          </p:grpSpPr>
          <p:pic>
            <p:nvPicPr>
              <p:cNvPr id="1268" name="Shape 1268"/>
              <p:cNvPicPr preferRelativeResize="0"/>
              <p:nvPr/>
            </p:nvPicPr>
            <p:blipFill rotWithShape="1">
              <a:blip r:embed="rId8">
                <a:alphaModFix/>
              </a:blip>
              <a:srcRect b="0" l="0" r="0" t="0"/>
              <a:stretch/>
            </p:blipFill>
            <p:spPr>
              <a:xfrm rot="10800000">
                <a:off x="297106" y="917436"/>
                <a:ext cx="114703" cy="154376"/>
              </a:xfrm>
              <a:prstGeom prst="rect">
                <a:avLst/>
              </a:prstGeom>
              <a:noFill/>
              <a:ln>
                <a:noFill/>
              </a:ln>
            </p:spPr>
          </p:pic>
          <p:grpSp>
            <p:nvGrpSpPr>
              <p:cNvPr id="1269" name="Shape 1269"/>
              <p:cNvGrpSpPr/>
              <p:nvPr/>
            </p:nvGrpSpPr>
            <p:grpSpPr>
              <a:xfrm>
                <a:off x="-1" y="-1"/>
                <a:ext cx="708918" cy="923661"/>
                <a:chOff x="0" y="0"/>
                <a:chExt cx="708917" cy="923660"/>
              </a:xfrm>
            </p:grpSpPr>
            <p:sp>
              <p:nvSpPr>
                <p:cNvPr id="1270" name="Shape 1270"/>
                <p:cNvSpPr/>
                <p:nvPr/>
              </p:nvSpPr>
              <p:spPr>
                <a:xfrm>
                  <a:off x="0" y="0"/>
                  <a:ext cx="354458" cy="92366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271" name="Shape 1271"/>
                <p:cNvSpPr/>
                <p:nvPr/>
              </p:nvSpPr>
              <p:spPr>
                <a:xfrm>
                  <a:off x="354457" y="0"/>
                  <a:ext cx="354458" cy="92366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nvGrpSpPr>
            <p:cNvPr id="1272" name="Shape 1272"/>
            <p:cNvGrpSpPr/>
            <p:nvPr/>
          </p:nvGrpSpPr>
          <p:grpSpPr>
            <a:xfrm>
              <a:off x="1015961" y="291490"/>
              <a:ext cx="708919" cy="1071815"/>
              <a:chOff x="-1" y="-1"/>
              <a:chExt cx="708918" cy="1071813"/>
            </a:xfrm>
          </p:grpSpPr>
          <p:pic>
            <p:nvPicPr>
              <p:cNvPr id="1273" name="Shape 1273"/>
              <p:cNvPicPr preferRelativeResize="0"/>
              <p:nvPr/>
            </p:nvPicPr>
            <p:blipFill rotWithShape="1">
              <a:blip r:embed="rId8">
                <a:alphaModFix/>
              </a:blip>
              <a:srcRect b="0" l="0" r="0" t="0"/>
              <a:stretch/>
            </p:blipFill>
            <p:spPr>
              <a:xfrm rot="10800000">
                <a:off x="297106" y="917436"/>
                <a:ext cx="114703" cy="154376"/>
              </a:xfrm>
              <a:prstGeom prst="rect">
                <a:avLst/>
              </a:prstGeom>
              <a:noFill/>
              <a:ln>
                <a:noFill/>
              </a:ln>
            </p:spPr>
          </p:pic>
          <p:grpSp>
            <p:nvGrpSpPr>
              <p:cNvPr id="1274" name="Shape 1274"/>
              <p:cNvGrpSpPr/>
              <p:nvPr/>
            </p:nvGrpSpPr>
            <p:grpSpPr>
              <a:xfrm>
                <a:off x="-1" y="-1"/>
                <a:ext cx="708918" cy="923661"/>
                <a:chOff x="0" y="0"/>
                <a:chExt cx="708917" cy="923660"/>
              </a:xfrm>
            </p:grpSpPr>
            <p:sp>
              <p:nvSpPr>
                <p:cNvPr id="1275" name="Shape 1275"/>
                <p:cNvSpPr/>
                <p:nvPr/>
              </p:nvSpPr>
              <p:spPr>
                <a:xfrm>
                  <a:off x="0" y="0"/>
                  <a:ext cx="354458" cy="92366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1276" name="Shape 1276"/>
                <p:cNvSpPr/>
                <p:nvPr/>
              </p:nvSpPr>
              <p:spPr>
                <a:xfrm>
                  <a:off x="354457" y="0"/>
                  <a:ext cx="354458" cy="92366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sp>
        <p:nvSpPr>
          <p:cNvPr id="1277" name="Shape 1277"/>
          <p:cNvSpPr/>
          <p:nvPr/>
        </p:nvSpPr>
        <p:spPr>
          <a:xfrm>
            <a:off x="7063402" y="6050589"/>
            <a:ext cx="742330" cy="326362"/>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spcBef>
                <a:spcPts val="0"/>
              </a:spcBef>
              <a:buNone/>
            </a:pPr>
            <a:r>
              <a:t/>
            </a:r>
            <a:endParaRPr sz="1500">
              <a:solidFill>
                <a:schemeClr val="dk1"/>
              </a:solidFill>
              <a:latin typeface="Arial"/>
              <a:ea typeface="Arial"/>
              <a:cs typeface="Arial"/>
              <a:sym typeface="Arial"/>
            </a:endParaRPr>
          </a:p>
        </p:txBody>
      </p:sp>
      <p:sp>
        <p:nvSpPr>
          <p:cNvPr id="1278" name="Shape 1278"/>
          <p:cNvSpPr/>
          <p:nvPr/>
        </p:nvSpPr>
        <p:spPr>
          <a:xfrm>
            <a:off x="10948702" y="5441821"/>
            <a:ext cx="742330" cy="326362"/>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spcBef>
                <a:spcPts val="0"/>
              </a:spcBef>
              <a:buNone/>
            </a:pPr>
            <a:r>
              <a:t/>
            </a:r>
            <a:endParaRPr sz="1500">
              <a:solidFill>
                <a:schemeClr val="dk1"/>
              </a:solidFill>
              <a:latin typeface="Arial"/>
              <a:ea typeface="Arial"/>
              <a:cs typeface="Arial"/>
              <a:sym typeface="Aria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000"/>
                                        <p:tgtEl>
                                          <p:spTgt spid="1237"/>
                                        </p:tgtEl>
                                      </p:cBhvr>
                                    </p:animEffect>
                                  </p:childTnLst>
                                </p:cTn>
                              </p:par>
                              <p:par>
                                <p:cTn fill="hold" nodeType="with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1000"/>
                                        <p:tgtEl>
                                          <p:spTgt spid="1241"/>
                                        </p:tgtEl>
                                      </p:cBhvr>
                                    </p:animEffect>
                                  </p:childTnLst>
                                </p:cTn>
                              </p:par>
                              <p:par>
                                <p:cTn fill="hold" nodeType="with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par>
                                <p:cTn fill="hold" nodeType="with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par>
                                <p:cTn fill="hold" nodeType="with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1000"/>
                                        <p:tgtEl>
                                          <p:spTgt spid="1236"/>
                                        </p:tgtEl>
                                      </p:cBhvr>
                                    </p:animEffect>
                                  </p:childTnLst>
                                </p:cTn>
                              </p:par>
                              <p:par>
                                <p:cTn fill="hold" nodeType="with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1000"/>
                                        <p:tgtEl>
                                          <p:spTgt spid="1235"/>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Shape 1283"/>
          <p:cNvSpPr txBox="1"/>
          <p:nvPr/>
        </p:nvSpPr>
        <p:spPr>
          <a:xfrm>
            <a:off x="555170" y="555170"/>
            <a:ext cx="8980715" cy="1027974"/>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lang="en-US" sz="3200">
                <a:solidFill>
                  <a:schemeClr val="lt1"/>
                </a:solidFill>
                <a:latin typeface="Arial"/>
                <a:ea typeface="Arial"/>
                <a:cs typeface="Arial"/>
                <a:sym typeface="Arial"/>
              </a:rPr>
              <a:t>But, What All does Come Under Customer Experience Delivery ?</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Shape 1288"/>
          <p:cNvSpPr txBox="1"/>
          <p:nvPr/>
        </p:nvSpPr>
        <p:spPr>
          <a:xfrm>
            <a:off x="555170" y="555170"/>
            <a:ext cx="8980715" cy="1027974"/>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lang="en-US" sz="3200">
                <a:solidFill>
                  <a:schemeClr val="lt1"/>
                </a:solidFill>
                <a:latin typeface="Arial"/>
                <a:ea typeface="Arial"/>
                <a:cs typeface="Arial"/>
                <a:sym typeface="Arial"/>
              </a:rPr>
              <a:t>But, What All does Comes Under Customer Experience Delivery ?</a:t>
            </a:r>
          </a:p>
        </p:txBody>
      </p:sp>
      <p:pic>
        <p:nvPicPr>
          <p:cNvPr id="1289" name="Shape 1289"/>
          <p:cNvPicPr preferRelativeResize="0"/>
          <p:nvPr/>
        </p:nvPicPr>
        <p:blipFill rotWithShape="1">
          <a:blip r:embed="rId3">
            <a:alphaModFix/>
          </a:blip>
          <a:srcRect b="0" l="0" r="0" t="13750"/>
          <a:stretch/>
        </p:blipFill>
        <p:spPr>
          <a:xfrm>
            <a:off x="2517575" y="1943100"/>
            <a:ext cx="7615118" cy="4506684"/>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Shape 1294"/>
          <p:cNvSpPr txBox="1"/>
          <p:nvPr/>
        </p:nvSpPr>
        <p:spPr>
          <a:xfrm>
            <a:off x="555170" y="555170"/>
            <a:ext cx="8980715" cy="1027974"/>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lang="en-US" sz="3200">
                <a:solidFill>
                  <a:schemeClr val="lt1"/>
                </a:solidFill>
                <a:latin typeface="Arial"/>
                <a:ea typeface="Arial"/>
                <a:cs typeface="Arial"/>
                <a:sym typeface="Arial"/>
              </a:rPr>
              <a:t>And.. Who Owns Customer Experience Delivery ?</a:t>
            </a:r>
          </a:p>
        </p:txBody>
      </p:sp>
      <p:sp>
        <p:nvSpPr>
          <p:cNvPr id="1295" name="Shape 1295"/>
          <p:cNvSpPr txBox="1"/>
          <p:nvPr/>
        </p:nvSpPr>
        <p:spPr>
          <a:xfrm>
            <a:off x="3445328" y="2155371"/>
            <a:ext cx="6229589" cy="367793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800">
                <a:solidFill>
                  <a:srgbClr val="FFF3D4"/>
                </a:solidFill>
                <a:latin typeface="Arial"/>
                <a:ea typeface="Arial"/>
                <a:cs typeface="Arial"/>
                <a:sym typeface="Arial"/>
              </a:rPr>
              <a:t>Customer Service ?</a:t>
            </a:r>
          </a:p>
          <a:p>
            <a:pPr indent="0" lvl="0" marL="0" marR="0" rtl="0" algn="l">
              <a:spcBef>
                <a:spcPts val="900"/>
              </a:spcBef>
              <a:spcAft>
                <a:spcPts val="0"/>
              </a:spcAft>
              <a:buSzPct val="25000"/>
              <a:buNone/>
            </a:pPr>
            <a:r>
              <a:rPr lang="en-US" sz="2800">
                <a:solidFill>
                  <a:srgbClr val="FFF3D4"/>
                </a:solidFill>
                <a:latin typeface="Arial"/>
                <a:ea typeface="Arial"/>
                <a:cs typeface="Arial"/>
                <a:sym typeface="Arial"/>
              </a:rPr>
              <a:t>Marketing ?</a:t>
            </a:r>
          </a:p>
          <a:p>
            <a:pPr indent="0" lvl="0" marL="0" marR="0" rtl="0" algn="l">
              <a:spcBef>
                <a:spcPts val="900"/>
              </a:spcBef>
              <a:spcAft>
                <a:spcPts val="0"/>
              </a:spcAft>
              <a:buSzPct val="25000"/>
              <a:buNone/>
            </a:pPr>
            <a:r>
              <a:rPr lang="en-US" sz="2800">
                <a:solidFill>
                  <a:srgbClr val="FFF3D4"/>
                </a:solidFill>
                <a:latin typeface="Arial"/>
                <a:ea typeface="Arial"/>
                <a:cs typeface="Arial"/>
                <a:sym typeface="Arial"/>
              </a:rPr>
              <a:t>Sales ?</a:t>
            </a:r>
          </a:p>
          <a:p>
            <a:pPr indent="0" lvl="0" marL="0" marR="0" rtl="0" algn="l">
              <a:spcBef>
                <a:spcPts val="900"/>
              </a:spcBef>
              <a:spcAft>
                <a:spcPts val="0"/>
              </a:spcAft>
              <a:buSzPct val="25000"/>
              <a:buNone/>
            </a:pPr>
            <a:r>
              <a:rPr lang="en-US" sz="2800">
                <a:solidFill>
                  <a:srgbClr val="FFF3D4"/>
                </a:solidFill>
                <a:latin typeface="Arial"/>
                <a:ea typeface="Arial"/>
                <a:cs typeface="Arial"/>
                <a:sym typeface="Arial"/>
              </a:rPr>
              <a:t>Strategy ?</a:t>
            </a:r>
          </a:p>
          <a:p>
            <a:pPr indent="0" lvl="0" marL="0" marR="0" rtl="0" algn="l">
              <a:spcBef>
                <a:spcPts val="900"/>
              </a:spcBef>
              <a:spcAft>
                <a:spcPts val="0"/>
              </a:spcAft>
              <a:buSzPct val="25000"/>
              <a:buNone/>
            </a:pPr>
            <a:r>
              <a:rPr lang="en-US" sz="2800">
                <a:solidFill>
                  <a:srgbClr val="FFF3D4"/>
                </a:solidFill>
                <a:latin typeface="Arial"/>
                <a:ea typeface="Arial"/>
                <a:cs typeface="Arial"/>
                <a:sym typeface="Arial"/>
              </a:rPr>
              <a:t>Marketing Agency ?</a:t>
            </a:r>
          </a:p>
          <a:p>
            <a:pPr indent="0" lvl="0" marL="0" marR="0" rtl="0" algn="l">
              <a:spcBef>
                <a:spcPts val="900"/>
              </a:spcBef>
              <a:spcAft>
                <a:spcPts val="0"/>
              </a:spcAft>
              <a:buSzPct val="25000"/>
              <a:buNone/>
            </a:pPr>
            <a:r>
              <a:rPr lang="en-US" sz="2800">
                <a:solidFill>
                  <a:srgbClr val="FFF3D4"/>
                </a:solidFill>
                <a:latin typeface="Arial"/>
                <a:ea typeface="Arial"/>
                <a:cs typeface="Arial"/>
                <a:sym typeface="Arial"/>
              </a:rPr>
              <a:t>Design / Web / eCommerce Team ?</a:t>
            </a:r>
          </a:p>
          <a:p>
            <a:pPr indent="0" lvl="0" marL="0" marR="0" rtl="0" algn="l">
              <a:spcBef>
                <a:spcPts val="900"/>
              </a:spcBef>
              <a:spcAft>
                <a:spcPts val="0"/>
              </a:spcAft>
              <a:buNone/>
            </a:pPr>
            <a:r>
              <a:t/>
            </a:r>
            <a:endParaRPr sz="2000">
              <a:solidFill>
                <a:srgbClr val="FFF3D4"/>
              </a:solidFill>
              <a:latin typeface="Arial"/>
              <a:ea typeface="Arial"/>
              <a:cs typeface="Arial"/>
              <a:sym typeface="Arial"/>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
        <p:nvSpPr>
          <p:cNvPr id="1300" name="Shape 1300"/>
          <p:cNvSpPr/>
          <p:nvPr/>
        </p:nvSpPr>
        <p:spPr>
          <a:xfrm>
            <a:off x="20" y="5169853"/>
            <a:ext cx="12188700" cy="2173199"/>
          </a:xfrm>
          <a:custGeom>
            <a:pathLst>
              <a:path extrusionOk="0" h="120000" w="120000">
                <a:moveTo>
                  <a:pt x="90855" y="0"/>
                </a:moveTo>
                <a:lnTo>
                  <a:pt x="90294" y="9211"/>
                </a:lnTo>
                <a:lnTo>
                  <a:pt x="90561" y="9211"/>
                </a:lnTo>
                <a:lnTo>
                  <a:pt x="90277" y="13755"/>
                </a:lnTo>
                <a:lnTo>
                  <a:pt x="90000" y="10538"/>
                </a:lnTo>
                <a:lnTo>
                  <a:pt x="89561" y="15727"/>
                </a:lnTo>
                <a:lnTo>
                  <a:pt x="89766" y="15727"/>
                </a:lnTo>
                <a:lnTo>
                  <a:pt x="89416" y="19794"/>
                </a:lnTo>
                <a:lnTo>
                  <a:pt x="89633" y="19794"/>
                </a:lnTo>
                <a:lnTo>
                  <a:pt x="89383" y="22716"/>
                </a:lnTo>
                <a:cubicBezTo>
                  <a:pt x="89238" y="22872"/>
                  <a:pt x="89088" y="23027"/>
                  <a:pt x="88938" y="23188"/>
                </a:cubicBezTo>
                <a:cubicBezTo>
                  <a:pt x="88794" y="23350"/>
                  <a:pt x="88644" y="23516"/>
                  <a:pt x="88500" y="23683"/>
                </a:cubicBezTo>
                <a:lnTo>
                  <a:pt x="88350" y="21922"/>
                </a:lnTo>
                <a:lnTo>
                  <a:pt x="88505" y="21922"/>
                </a:lnTo>
                <a:lnTo>
                  <a:pt x="88261" y="19016"/>
                </a:lnTo>
                <a:lnTo>
                  <a:pt x="88400" y="19016"/>
                </a:lnTo>
                <a:lnTo>
                  <a:pt x="88083" y="15311"/>
                </a:lnTo>
                <a:lnTo>
                  <a:pt x="87766" y="19016"/>
                </a:lnTo>
                <a:lnTo>
                  <a:pt x="87916" y="19016"/>
                </a:lnTo>
                <a:lnTo>
                  <a:pt x="87661" y="21922"/>
                </a:lnTo>
                <a:lnTo>
                  <a:pt x="87816" y="21922"/>
                </a:lnTo>
                <a:lnTo>
                  <a:pt x="87583" y="24722"/>
                </a:lnTo>
                <a:cubicBezTo>
                  <a:pt x="87483" y="24838"/>
                  <a:pt x="87383" y="24955"/>
                  <a:pt x="87283" y="25072"/>
                </a:cubicBezTo>
                <a:cubicBezTo>
                  <a:pt x="87177" y="25194"/>
                  <a:pt x="87077" y="25311"/>
                  <a:pt x="86977" y="25427"/>
                </a:cubicBezTo>
                <a:lnTo>
                  <a:pt x="86788" y="22850"/>
                </a:lnTo>
                <a:lnTo>
                  <a:pt x="87005" y="22850"/>
                </a:lnTo>
                <a:lnTo>
                  <a:pt x="86661" y="18233"/>
                </a:lnTo>
                <a:lnTo>
                  <a:pt x="86855" y="18233"/>
                </a:lnTo>
                <a:lnTo>
                  <a:pt x="86416" y="12338"/>
                </a:lnTo>
                <a:lnTo>
                  <a:pt x="85972" y="18233"/>
                </a:lnTo>
                <a:lnTo>
                  <a:pt x="86177" y="18233"/>
                </a:lnTo>
                <a:lnTo>
                  <a:pt x="85827" y="22850"/>
                </a:lnTo>
                <a:lnTo>
                  <a:pt x="86044" y="22850"/>
                </a:lnTo>
                <a:lnTo>
                  <a:pt x="85744" y="26861"/>
                </a:lnTo>
                <a:cubicBezTo>
                  <a:pt x="85733" y="26877"/>
                  <a:pt x="85716" y="26894"/>
                  <a:pt x="85705" y="26911"/>
                </a:cubicBezTo>
                <a:cubicBezTo>
                  <a:pt x="85688" y="26927"/>
                  <a:pt x="85677" y="26938"/>
                  <a:pt x="85661" y="26955"/>
                </a:cubicBezTo>
                <a:lnTo>
                  <a:pt x="85355" y="22661"/>
                </a:lnTo>
                <a:lnTo>
                  <a:pt x="85550" y="22661"/>
                </a:lnTo>
                <a:lnTo>
                  <a:pt x="85111" y="16666"/>
                </a:lnTo>
                <a:lnTo>
                  <a:pt x="84800" y="20950"/>
                </a:lnTo>
                <a:lnTo>
                  <a:pt x="84716" y="19283"/>
                </a:lnTo>
                <a:lnTo>
                  <a:pt x="84866" y="19283"/>
                </a:lnTo>
                <a:lnTo>
                  <a:pt x="84527" y="12877"/>
                </a:lnTo>
                <a:lnTo>
                  <a:pt x="84194" y="19283"/>
                </a:lnTo>
                <a:lnTo>
                  <a:pt x="84350" y="19283"/>
                </a:lnTo>
                <a:lnTo>
                  <a:pt x="84250" y="21200"/>
                </a:lnTo>
                <a:lnTo>
                  <a:pt x="84022" y="17633"/>
                </a:lnTo>
                <a:lnTo>
                  <a:pt x="83788" y="21216"/>
                </a:lnTo>
                <a:lnTo>
                  <a:pt x="83627" y="18533"/>
                </a:lnTo>
                <a:lnTo>
                  <a:pt x="83877" y="18533"/>
                </a:lnTo>
                <a:lnTo>
                  <a:pt x="83316" y="9327"/>
                </a:lnTo>
                <a:lnTo>
                  <a:pt x="82755" y="18533"/>
                </a:lnTo>
                <a:lnTo>
                  <a:pt x="83022" y="18533"/>
                </a:lnTo>
                <a:lnTo>
                  <a:pt x="82572" y="25761"/>
                </a:lnTo>
                <a:lnTo>
                  <a:pt x="82844" y="25761"/>
                </a:lnTo>
                <a:lnTo>
                  <a:pt x="82577" y="30177"/>
                </a:lnTo>
                <a:lnTo>
                  <a:pt x="82300" y="26105"/>
                </a:lnTo>
                <a:lnTo>
                  <a:pt x="82572" y="26105"/>
                </a:lnTo>
                <a:lnTo>
                  <a:pt x="82138" y="19783"/>
                </a:lnTo>
                <a:lnTo>
                  <a:pt x="82388" y="19783"/>
                </a:lnTo>
                <a:lnTo>
                  <a:pt x="81827" y="11716"/>
                </a:lnTo>
                <a:lnTo>
                  <a:pt x="81266" y="19783"/>
                </a:lnTo>
                <a:lnTo>
                  <a:pt x="81527" y="19783"/>
                </a:lnTo>
                <a:lnTo>
                  <a:pt x="81083" y="26105"/>
                </a:lnTo>
                <a:lnTo>
                  <a:pt x="81355" y="26105"/>
                </a:lnTo>
                <a:lnTo>
                  <a:pt x="80961" y="31855"/>
                </a:lnTo>
                <a:cubicBezTo>
                  <a:pt x="80916" y="31888"/>
                  <a:pt x="80877" y="31933"/>
                  <a:pt x="80838" y="31972"/>
                </a:cubicBezTo>
                <a:cubicBezTo>
                  <a:pt x="80794" y="32011"/>
                  <a:pt x="80755" y="32055"/>
                  <a:pt x="80716" y="32094"/>
                </a:cubicBezTo>
                <a:lnTo>
                  <a:pt x="80366" y="25977"/>
                </a:lnTo>
                <a:lnTo>
                  <a:pt x="80638" y="25977"/>
                </a:lnTo>
                <a:lnTo>
                  <a:pt x="80205" y="18361"/>
                </a:lnTo>
                <a:lnTo>
                  <a:pt x="80455" y="18361"/>
                </a:lnTo>
                <a:lnTo>
                  <a:pt x="79894" y="8627"/>
                </a:lnTo>
                <a:lnTo>
                  <a:pt x="79333" y="18361"/>
                </a:lnTo>
                <a:lnTo>
                  <a:pt x="79594" y="18361"/>
                </a:lnTo>
                <a:lnTo>
                  <a:pt x="79227" y="24605"/>
                </a:lnTo>
                <a:lnTo>
                  <a:pt x="78983" y="21694"/>
                </a:lnTo>
                <a:lnTo>
                  <a:pt x="78422" y="28372"/>
                </a:lnTo>
                <a:lnTo>
                  <a:pt x="78683" y="28372"/>
                </a:lnTo>
                <a:lnTo>
                  <a:pt x="78238" y="33600"/>
                </a:lnTo>
                <a:lnTo>
                  <a:pt x="78511" y="33600"/>
                </a:lnTo>
                <a:lnTo>
                  <a:pt x="78477" y="34044"/>
                </a:lnTo>
                <a:cubicBezTo>
                  <a:pt x="78361" y="34138"/>
                  <a:pt x="78250" y="34238"/>
                  <a:pt x="78133" y="34338"/>
                </a:cubicBezTo>
                <a:cubicBezTo>
                  <a:pt x="78016" y="34438"/>
                  <a:pt x="77905" y="34538"/>
                  <a:pt x="77788" y="34627"/>
                </a:cubicBezTo>
                <a:lnTo>
                  <a:pt x="77455" y="29305"/>
                </a:lnTo>
                <a:lnTo>
                  <a:pt x="77705" y="29305"/>
                </a:lnTo>
                <a:lnTo>
                  <a:pt x="77144" y="20522"/>
                </a:lnTo>
                <a:lnTo>
                  <a:pt x="76577" y="29305"/>
                </a:lnTo>
                <a:lnTo>
                  <a:pt x="76844" y="29305"/>
                </a:lnTo>
                <a:lnTo>
                  <a:pt x="76494" y="34722"/>
                </a:lnTo>
                <a:lnTo>
                  <a:pt x="76244" y="31761"/>
                </a:lnTo>
                <a:lnTo>
                  <a:pt x="76455" y="31761"/>
                </a:lnTo>
                <a:lnTo>
                  <a:pt x="76116" y="27705"/>
                </a:lnTo>
                <a:lnTo>
                  <a:pt x="76316" y="27705"/>
                </a:lnTo>
                <a:lnTo>
                  <a:pt x="75877" y="22516"/>
                </a:lnTo>
                <a:lnTo>
                  <a:pt x="75444" y="27705"/>
                </a:lnTo>
                <a:lnTo>
                  <a:pt x="75650" y="27705"/>
                </a:lnTo>
                <a:lnTo>
                  <a:pt x="75300" y="31761"/>
                </a:lnTo>
                <a:lnTo>
                  <a:pt x="75511" y="31761"/>
                </a:lnTo>
                <a:lnTo>
                  <a:pt x="75122" y="36416"/>
                </a:lnTo>
                <a:lnTo>
                  <a:pt x="75055" y="35616"/>
                </a:lnTo>
                <a:lnTo>
                  <a:pt x="75138" y="35616"/>
                </a:lnTo>
                <a:lnTo>
                  <a:pt x="74955" y="33466"/>
                </a:lnTo>
                <a:lnTo>
                  <a:pt x="74777" y="35616"/>
                </a:lnTo>
                <a:lnTo>
                  <a:pt x="74861" y="35616"/>
                </a:lnTo>
                <a:lnTo>
                  <a:pt x="74755" y="36833"/>
                </a:lnTo>
                <a:cubicBezTo>
                  <a:pt x="74655" y="36900"/>
                  <a:pt x="74550" y="36961"/>
                  <a:pt x="74450" y="37022"/>
                </a:cubicBezTo>
                <a:cubicBezTo>
                  <a:pt x="74344" y="37083"/>
                  <a:pt x="74244" y="37144"/>
                  <a:pt x="74138" y="37205"/>
                </a:cubicBezTo>
                <a:lnTo>
                  <a:pt x="73794" y="33066"/>
                </a:lnTo>
                <a:lnTo>
                  <a:pt x="74005" y="33066"/>
                </a:lnTo>
                <a:lnTo>
                  <a:pt x="73672" y="29005"/>
                </a:lnTo>
                <a:lnTo>
                  <a:pt x="73861" y="29005"/>
                </a:lnTo>
                <a:lnTo>
                  <a:pt x="73427" y="23816"/>
                </a:lnTo>
                <a:lnTo>
                  <a:pt x="72988" y="29005"/>
                </a:lnTo>
                <a:lnTo>
                  <a:pt x="73194" y="29005"/>
                </a:lnTo>
                <a:lnTo>
                  <a:pt x="72850" y="33066"/>
                </a:lnTo>
                <a:lnTo>
                  <a:pt x="73061" y="33066"/>
                </a:lnTo>
                <a:lnTo>
                  <a:pt x="72661" y="37872"/>
                </a:lnTo>
                <a:lnTo>
                  <a:pt x="73055" y="37872"/>
                </a:lnTo>
                <a:cubicBezTo>
                  <a:pt x="72927" y="37950"/>
                  <a:pt x="72794" y="38027"/>
                  <a:pt x="72666" y="38111"/>
                </a:cubicBezTo>
                <a:cubicBezTo>
                  <a:pt x="72533" y="38188"/>
                  <a:pt x="72405" y="38266"/>
                  <a:pt x="72272" y="38338"/>
                </a:cubicBezTo>
                <a:lnTo>
                  <a:pt x="71877" y="33600"/>
                </a:lnTo>
                <a:lnTo>
                  <a:pt x="72155" y="33600"/>
                </a:lnTo>
                <a:lnTo>
                  <a:pt x="71722" y="28372"/>
                </a:lnTo>
                <a:lnTo>
                  <a:pt x="71972" y="28372"/>
                </a:lnTo>
                <a:lnTo>
                  <a:pt x="71411" y="21694"/>
                </a:lnTo>
                <a:lnTo>
                  <a:pt x="70844" y="28372"/>
                </a:lnTo>
                <a:lnTo>
                  <a:pt x="71111" y="28372"/>
                </a:lnTo>
                <a:lnTo>
                  <a:pt x="70661" y="33600"/>
                </a:lnTo>
                <a:lnTo>
                  <a:pt x="70938" y="33600"/>
                </a:lnTo>
                <a:lnTo>
                  <a:pt x="70466" y="39233"/>
                </a:lnTo>
                <a:cubicBezTo>
                  <a:pt x="70261" y="39333"/>
                  <a:pt x="70055" y="39427"/>
                  <a:pt x="69850" y="39516"/>
                </a:cubicBezTo>
                <a:cubicBezTo>
                  <a:pt x="69638" y="39611"/>
                  <a:pt x="69433" y="39700"/>
                  <a:pt x="69227" y="39783"/>
                </a:cubicBezTo>
                <a:lnTo>
                  <a:pt x="69066" y="38061"/>
                </a:lnTo>
                <a:lnTo>
                  <a:pt x="69172" y="38061"/>
                </a:lnTo>
                <a:lnTo>
                  <a:pt x="69000" y="36250"/>
                </a:lnTo>
                <a:lnTo>
                  <a:pt x="69100" y="36250"/>
                </a:lnTo>
                <a:lnTo>
                  <a:pt x="68883" y="33944"/>
                </a:lnTo>
                <a:lnTo>
                  <a:pt x="68661" y="36250"/>
                </a:lnTo>
                <a:lnTo>
                  <a:pt x="68766" y="36250"/>
                </a:lnTo>
                <a:lnTo>
                  <a:pt x="68594" y="38061"/>
                </a:lnTo>
                <a:lnTo>
                  <a:pt x="68700" y="38061"/>
                </a:lnTo>
                <a:lnTo>
                  <a:pt x="68511" y="40055"/>
                </a:lnTo>
                <a:cubicBezTo>
                  <a:pt x="68411" y="40094"/>
                  <a:pt x="68311" y="40133"/>
                  <a:pt x="68205" y="40172"/>
                </a:cubicBezTo>
                <a:cubicBezTo>
                  <a:pt x="68105" y="40211"/>
                  <a:pt x="68005" y="40250"/>
                  <a:pt x="67900" y="40283"/>
                </a:cubicBezTo>
                <a:lnTo>
                  <a:pt x="67738" y="38338"/>
                </a:lnTo>
                <a:lnTo>
                  <a:pt x="68088" y="38338"/>
                </a:lnTo>
                <a:lnTo>
                  <a:pt x="67538" y="31727"/>
                </a:lnTo>
                <a:lnTo>
                  <a:pt x="67855" y="31727"/>
                </a:lnTo>
                <a:lnTo>
                  <a:pt x="67144" y="23288"/>
                </a:lnTo>
                <a:lnTo>
                  <a:pt x="66433" y="31727"/>
                </a:lnTo>
                <a:lnTo>
                  <a:pt x="66766" y="31727"/>
                </a:lnTo>
                <a:lnTo>
                  <a:pt x="66200" y="38338"/>
                </a:lnTo>
                <a:lnTo>
                  <a:pt x="66550" y="38338"/>
                </a:lnTo>
                <a:lnTo>
                  <a:pt x="66344" y="40783"/>
                </a:lnTo>
                <a:cubicBezTo>
                  <a:pt x="66255" y="40811"/>
                  <a:pt x="66166" y="40833"/>
                  <a:pt x="66072" y="40855"/>
                </a:cubicBezTo>
                <a:cubicBezTo>
                  <a:pt x="65983" y="40883"/>
                  <a:pt x="65888" y="40905"/>
                  <a:pt x="65800" y="40927"/>
                </a:cubicBezTo>
                <a:lnTo>
                  <a:pt x="65694" y="39444"/>
                </a:lnTo>
                <a:lnTo>
                  <a:pt x="65844" y="39444"/>
                </a:lnTo>
                <a:lnTo>
                  <a:pt x="65511" y="34816"/>
                </a:lnTo>
                <a:lnTo>
                  <a:pt x="65177" y="39444"/>
                </a:lnTo>
                <a:lnTo>
                  <a:pt x="65333" y="39444"/>
                </a:lnTo>
                <a:lnTo>
                  <a:pt x="65211" y="41083"/>
                </a:lnTo>
                <a:cubicBezTo>
                  <a:pt x="65133" y="41105"/>
                  <a:pt x="65050" y="41127"/>
                  <a:pt x="64972" y="41150"/>
                </a:cubicBezTo>
                <a:cubicBezTo>
                  <a:pt x="64888" y="41172"/>
                  <a:pt x="64811" y="41194"/>
                  <a:pt x="64727" y="41211"/>
                </a:cubicBezTo>
                <a:lnTo>
                  <a:pt x="64427" y="37622"/>
                </a:lnTo>
                <a:lnTo>
                  <a:pt x="64788" y="37622"/>
                </a:lnTo>
                <a:lnTo>
                  <a:pt x="64216" y="30811"/>
                </a:lnTo>
                <a:lnTo>
                  <a:pt x="64550" y="30811"/>
                </a:lnTo>
                <a:lnTo>
                  <a:pt x="63816" y="22111"/>
                </a:lnTo>
                <a:lnTo>
                  <a:pt x="63083" y="30811"/>
                </a:lnTo>
                <a:lnTo>
                  <a:pt x="63427" y="30811"/>
                </a:lnTo>
                <a:lnTo>
                  <a:pt x="62844" y="37622"/>
                </a:lnTo>
                <a:lnTo>
                  <a:pt x="63200" y="37622"/>
                </a:lnTo>
                <a:lnTo>
                  <a:pt x="62877" y="41511"/>
                </a:lnTo>
                <a:cubicBezTo>
                  <a:pt x="62505" y="41561"/>
                  <a:pt x="62127" y="41605"/>
                  <a:pt x="61755" y="41638"/>
                </a:cubicBezTo>
                <a:cubicBezTo>
                  <a:pt x="61383" y="41672"/>
                  <a:pt x="61005" y="41694"/>
                  <a:pt x="60633" y="41711"/>
                </a:cubicBezTo>
                <a:lnTo>
                  <a:pt x="60233" y="36905"/>
                </a:lnTo>
                <a:lnTo>
                  <a:pt x="60633" y="36905"/>
                </a:lnTo>
                <a:lnTo>
                  <a:pt x="59738" y="26283"/>
                </a:lnTo>
                <a:lnTo>
                  <a:pt x="58844" y="36905"/>
                </a:lnTo>
                <a:lnTo>
                  <a:pt x="59266" y="36905"/>
                </a:lnTo>
                <a:lnTo>
                  <a:pt x="59038" y="39516"/>
                </a:lnTo>
                <a:lnTo>
                  <a:pt x="58522" y="33277"/>
                </a:lnTo>
                <a:lnTo>
                  <a:pt x="59005" y="33277"/>
                </a:lnTo>
                <a:lnTo>
                  <a:pt x="57927" y="20511"/>
                </a:lnTo>
                <a:lnTo>
                  <a:pt x="56872" y="33027"/>
                </a:lnTo>
                <a:lnTo>
                  <a:pt x="56572" y="28411"/>
                </a:lnTo>
                <a:lnTo>
                  <a:pt x="56088" y="35905"/>
                </a:lnTo>
                <a:lnTo>
                  <a:pt x="56316" y="35905"/>
                </a:lnTo>
                <a:lnTo>
                  <a:pt x="55983" y="40950"/>
                </a:lnTo>
                <a:lnTo>
                  <a:pt x="55772" y="37038"/>
                </a:lnTo>
                <a:lnTo>
                  <a:pt x="56027" y="37038"/>
                </a:lnTo>
                <a:lnTo>
                  <a:pt x="55461" y="26811"/>
                </a:lnTo>
                <a:lnTo>
                  <a:pt x="54900" y="37038"/>
                </a:lnTo>
                <a:lnTo>
                  <a:pt x="55161" y="37038"/>
                </a:lnTo>
                <a:lnTo>
                  <a:pt x="54927" y="41200"/>
                </a:lnTo>
                <a:cubicBezTo>
                  <a:pt x="54872" y="41188"/>
                  <a:pt x="54816" y="41177"/>
                  <a:pt x="54761" y="41166"/>
                </a:cubicBezTo>
                <a:cubicBezTo>
                  <a:pt x="54705" y="41161"/>
                  <a:pt x="54650" y="41150"/>
                  <a:pt x="54594" y="41138"/>
                </a:cubicBezTo>
                <a:lnTo>
                  <a:pt x="54588" y="41083"/>
                </a:lnTo>
                <a:lnTo>
                  <a:pt x="54805" y="41083"/>
                </a:lnTo>
                <a:lnTo>
                  <a:pt x="54466" y="36466"/>
                </a:lnTo>
                <a:lnTo>
                  <a:pt x="54661" y="36466"/>
                </a:lnTo>
                <a:lnTo>
                  <a:pt x="54222" y="30572"/>
                </a:lnTo>
                <a:lnTo>
                  <a:pt x="53872" y="35305"/>
                </a:lnTo>
                <a:lnTo>
                  <a:pt x="53544" y="31116"/>
                </a:lnTo>
                <a:lnTo>
                  <a:pt x="53905" y="31116"/>
                </a:lnTo>
                <a:lnTo>
                  <a:pt x="53100" y="20955"/>
                </a:lnTo>
                <a:lnTo>
                  <a:pt x="52288" y="31116"/>
                </a:lnTo>
                <a:lnTo>
                  <a:pt x="52666" y="31116"/>
                </a:lnTo>
                <a:lnTo>
                  <a:pt x="52338" y="35177"/>
                </a:lnTo>
                <a:lnTo>
                  <a:pt x="51888" y="30222"/>
                </a:lnTo>
                <a:lnTo>
                  <a:pt x="51761" y="31616"/>
                </a:lnTo>
                <a:lnTo>
                  <a:pt x="51250" y="24005"/>
                </a:lnTo>
                <a:lnTo>
                  <a:pt x="51683" y="24005"/>
                </a:lnTo>
                <a:lnTo>
                  <a:pt x="50716" y="9722"/>
                </a:lnTo>
                <a:lnTo>
                  <a:pt x="49750" y="24005"/>
                </a:lnTo>
                <a:lnTo>
                  <a:pt x="50205" y="24005"/>
                </a:lnTo>
                <a:lnTo>
                  <a:pt x="49433" y="35188"/>
                </a:lnTo>
                <a:lnTo>
                  <a:pt x="49905" y="35188"/>
                </a:lnTo>
                <a:lnTo>
                  <a:pt x="49622" y="39450"/>
                </a:lnTo>
                <a:cubicBezTo>
                  <a:pt x="49594" y="39438"/>
                  <a:pt x="49572" y="39427"/>
                  <a:pt x="49550" y="39416"/>
                </a:cubicBezTo>
                <a:cubicBezTo>
                  <a:pt x="49522" y="39405"/>
                  <a:pt x="49500" y="39388"/>
                  <a:pt x="49472" y="39377"/>
                </a:cubicBezTo>
                <a:lnTo>
                  <a:pt x="49072" y="34961"/>
                </a:lnTo>
                <a:lnTo>
                  <a:pt x="49327" y="34961"/>
                </a:lnTo>
                <a:lnTo>
                  <a:pt x="48761" y="28805"/>
                </a:lnTo>
                <a:lnTo>
                  <a:pt x="48438" y="32344"/>
                </a:lnTo>
                <a:lnTo>
                  <a:pt x="48238" y="30127"/>
                </a:lnTo>
                <a:lnTo>
                  <a:pt x="48488" y="30127"/>
                </a:lnTo>
                <a:lnTo>
                  <a:pt x="47927" y="23983"/>
                </a:lnTo>
                <a:lnTo>
                  <a:pt x="47366" y="30127"/>
                </a:lnTo>
                <a:lnTo>
                  <a:pt x="47633" y="30127"/>
                </a:lnTo>
                <a:lnTo>
                  <a:pt x="47183" y="34950"/>
                </a:lnTo>
                <a:lnTo>
                  <a:pt x="47461" y="34950"/>
                </a:lnTo>
                <a:lnTo>
                  <a:pt x="47161" y="38205"/>
                </a:lnTo>
                <a:cubicBezTo>
                  <a:pt x="46994" y="38111"/>
                  <a:pt x="46827" y="38022"/>
                  <a:pt x="46661" y="37933"/>
                </a:cubicBezTo>
                <a:cubicBezTo>
                  <a:pt x="46494" y="37844"/>
                  <a:pt x="46327" y="37755"/>
                  <a:pt x="46161" y="37655"/>
                </a:cubicBezTo>
                <a:lnTo>
                  <a:pt x="46133" y="37188"/>
                </a:lnTo>
                <a:lnTo>
                  <a:pt x="46438" y="37188"/>
                </a:lnTo>
                <a:lnTo>
                  <a:pt x="45950" y="28744"/>
                </a:lnTo>
                <a:lnTo>
                  <a:pt x="46233" y="28744"/>
                </a:lnTo>
                <a:lnTo>
                  <a:pt x="45600" y="17972"/>
                </a:lnTo>
                <a:lnTo>
                  <a:pt x="44961" y="28744"/>
                </a:lnTo>
                <a:lnTo>
                  <a:pt x="45261" y="28744"/>
                </a:lnTo>
                <a:lnTo>
                  <a:pt x="44983" y="33361"/>
                </a:lnTo>
                <a:lnTo>
                  <a:pt x="44750" y="30533"/>
                </a:lnTo>
                <a:lnTo>
                  <a:pt x="44966" y="30533"/>
                </a:lnTo>
                <a:lnTo>
                  <a:pt x="44483" y="24783"/>
                </a:lnTo>
                <a:lnTo>
                  <a:pt x="44000" y="30533"/>
                </a:lnTo>
                <a:lnTo>
                  <a:pt x="44227" y="30533"/>
                </a:lnTo>
                <a:lnTo>
                  <a:pt x="43838" y="35033"/>
                </a:lnTo>
                <a:lnTo>
                  <a:pt x="44077" y="35033"/>
                </a:lnTo>
                <a:lnTo>
                  <a:pt x="43977" y="36216"/>
                </a:lnTo>
                <a:cubicBezTo>
                  <a:pt x="43883" y="36155"/>
                  <a:pt x="43788" y="36094"/>
                  <a:pt x="43694" y="36033"/>
                </a:cubicBezTo>
                <a:cubicBezTo>
                  <a:pt x="43600" y="35972"/>
                  <a:pt x="43505" y="35911"/>
                  <a:pt x="43416" y="35844"/>
                </a:cubicBezTo>
                <a:cubicBezTo>
                  <a:pt x="43383" y="35805"/>
                  <a:pt x="43350" y="35772"/>
                  <a:pt x="43322" y="35738"/>
                </a:cubicBezTo>
                <a:cubicBezTo>
                  <a:pt x="43288" y="35705"/>
                  <a:pt x="43261" y="35677"/>
                  <a:pt x="43227" y="35638"/>
                </a:cubicBezTo>
                <a:lnTo>
                  <a:pt x="43161" y="34805"/>
                </a:lnTo>
                <a:lnTo>
                  <a:pt x="43322" y="34805"/>
                </a:lnTo>
                <a:lnTo>
                  <a:pt x="43061" y="31705"/>
                </a:lnTo>
                <a:lnTo>
                  <a:pt x="43211" y="31705"/>
                </a:lnTo>
                <a:lnTo>
                  <a:pt x="42877" y="27744"/>
                </a:lnTo>
                <a:lnTo>
                  <a:pt x="42544" y="31705"/>
                </a:lnTo>
                <a:lnTo>
                  <a:pt x="42700" y="31705"/>
                </a:lnTo>
                <a:lnTo>
                  <a:pt x="42438" y="34766"/>
                </a:lnTo>
                <a:cubicBezTo>
                  <a:pt x="42411" y="34733"/>
                  <a:pt x="42383" y="34694"/>
                  <a:pt x="42350" y="34661"/>
                </a:cubicBezTo>
                <a:cubicBezTo>
                  <a:pt x="42322" y="34622"/>
                  <a:pt x="42294" y="34588"/>
                  <a:pt x="42261" y="34555"/>
                </a:cubicBezTo>
                <a:lnTo>
                  <a:pt x="41994" y="31322"/>
                </a:lnTo>
                <a:lnTo>
                  <a:pt x="42205" y="31322"/>
                </a:lnTo>
                <a:lnTo>
                  <a:pt x="41866" y="27255"/>
                </a:lnTo>
                <a:lnTo>
                  <a:pt x="42061" y="27255"/>
                </a:lnTo>
                <a:lnTo>
                  <a:pt x="41627" y="22083"/>
                </a:lnTo>
                <a:lnTo>
                  <a:pt x="41188" y="27255"/>
                </a:lnTo>
                <a:lnTo>
                  <a:pt x="41394" y="27255"/>
                </a:lnTo>
                <a:lnTo>
                  <a:pt x="41044" y="31322"/>
                </a:lnTo>
                <a:lnTo>
                  <a:pt x="41261" y="31322"/>
                </a:lnTo>
                <a:lnTo>
                  <a:pt x="41083" y="33472"/>
                </a:lnTo>
                <a:cubicBezTo>
                  <a:pt x="40894" y="33316"/>
                  <a:pt x="40705" y="33166"/>
                  <a:pt x="40516" y="33027"/>
                </a:cubicBezTo>
                <a:cubicBezTo>
                  <a:pt x="40327" y="32883"/>
                  <a:pt x="40144" y="32750"/>
                  <a:pt x="39955" y="32633"/>
                </a:cubicBezTo>
                <a:lnTo>
                  <a:pt x="39922" y="32277"/>
                </a:lnTo>
                <a:lnTo>
                  <a:pt x="40072" y="32277"/>
                </a:lnTo>
                <a:lnTo>
                  <a:pt x="39838" y="29505"/>
                </a:lnTo>
                <a:lnTo>
                  <a:pt x="39972" y="29505"/>
                </a:lnTo>
                <a:lnTo>
                  <a:pt x="39672" y="25961"/>
                </a:lnTo>
                <a:lnTo>
                  <a:pt x="39372" y="29505"/>
                </a:lnTo>
                <a:lnTo>
                  <a:pt x="39516" y="29505"/>
                </a:lnTo>
                <a:lnTo>
                  <a:pt x="39433" y="30472"/>
                </a:lnTo>
                <a:lnTo>
                  <a:pt x="39116" y="26688"/>
                </a:lnTo>
                <a:lnTo>
                  <a:pt x="39333" y="26688"/>
                </a:lnTo>
                <a:lnTo>
                  <a:pt x="38850" y="20938"/>
                </a:lnTo>
                <a:lnTo>
                  <a:pt x="38416" y="26083"/>
                </a:lnTo>
                <a:lnTo>
                  <a:pt x="38266" y="24244"/>
                </a:lnTo>
                <a:lnTo>
                  <a:pt x="38477" y="24244"/>
                </a:lnTo>
                <a:lnTo>
                  <a:pt x="37994" y="18494"/>
                </a:lnTo>
                <a:lnTo>
                  <a:pt x="37511" y="24244"/>
                </a:lnTo>
                <a:lnTo>
                  <a:pt x="37738" y="24244"/>
                </a:lnTo>
                <a:lnTo>
                  <a:pt x="37355" y="28755"/>
                </a:lnTo>
                <a:lnTo>
                  <a:pt x="37588" y="28755"/>
                </a:lnTo>
                <a:lnTo>
                  <a:pt x="37355" y="31605"/>
                </a:lnTo>
                <a:cubicBezTo>
                  <a:pt x="37344" y="31600"/>
                  <a:pt x="37338" y="31600"/>
                  <a:pt x="37327" y="31594"/>
                </a:cubicBezTo>
                <a:cubicBezTo>
                  <a:pt x="37322" y="31588"/>
                  <a:pt x="37311" y="31583"/>
                  <a:pt x="37305" y="31583"/>
                </a:cubicBezTo>
                <a:lnTo>
                  <a:pt x="37022" y="27216"/>
                </a:lnTo>
                <a:lnTo>
                  <a:pt x="37238" y="27216"/>
                </a:lnTo>
                <a:lnTo>
                  <a:pt x="36755" y="19733"/>
                </a:lnTo>
                <a:lnTo>
                  <a:pt x="36272" y="27216"/>
                </a:lnTo>
                <a:lnTo>
                  <a:pt x="36500" y="27216"/>
                </a:lnTo>
                <a:lnTo>
                  <a:pt x="36216" y="31550"/>
                </a:lnTo>
                <a:cubicBezTo>
                  <a:pt x="35716" y="31572"/>
                  <a:pt x="35222" y="31655"/>
                  <a:pt x="34727" y="31805"/>
                </a:cubicBezTo>
                <a:cubicBezTo>
                  <a:pt x="34233" y="31955"/>
                  <a:pt x="33738" y="32166"/>
                  <a:pt x="33244" y="32444"/>
                </a:cubicBezTo>
                <a:lnTo>
                  <a:pt x="32966" y="27827"/>
                </a:lnTo>
                <a:lnTo>
                  <a:pt x="33238" y="27827"/>
                </a:lnTo>
                <a:lnTo>
                  <a:pt x="32805" y="20605"/>
                </a:lnTo>
                <a:lnTo>
                  <a:pt x="33055" y="20605"/>
                </a:lnTo>
                <a:lnTo>
                  <a:pt x="32494" y="11394"/>
                </a:lnTo>
                <a:lnTo>
                  <a:pt x="31933" y="20605"/>
                </a:lnTo>
                <a:lnTo>
                  <a:pt x="32200" y="20605"/>
                </a:lnTo>
                <a:lnTo>
                  <a:pt x="31955" y="24494"/>
                </a:lnTo>
                <a:lnTo>
                  <a:pt x="31644" y="20833"/>
                </a:lnTo>
                <a:lnTo>
                  <a:pt x="31200" y="26044"/>
                </a:lnTo>
                <a:lnTo>
                  <a:pt x="31405" y="26044"/>
                </a:lnTo>
                <a:lnTo>
                  <a:pt x="31050" y="30116"/>
                </a:lnTo>
                <a:lnTo>
                  <a:pt x="31272" y="30116"/>
                </a:lnTo>
                <a:lnTo>
                  <a:pt x="30927" y="34183"/>
                </a:lnTo>
                <a:cubicBezTo>
                  <a:pt x="30894" y="34211"/>
                  <a:pt x="30861" y="34233"/>
                  <a:pt x="30827" y="34266"/>
                </a:cubicBezTo>
                <a:cubicBezTo>
                  <a:pt x="30511" y="34583"/>
                  <a:pt x="30200" y="35000"/>
                  <a:pt x="29883" y="35366"/>
                </a:cubicBezTo>
                <a:lnTo>
                  <a:pt x="29694" y="33111"/>
                </a:lnTo>
                <a:lnTo>
                  <a:pt x="29844" y="33111"/>
                </a:lnTo>
                <a:lnTo>
                  <a:pt x="29600" y="30211"/>
                </a:lnTo>
                <a:lnTo>
                  <a:pt x="29744" y="30211"/>
                </a:lnTo>
                <a:lnTo>
                  <a:pt x="29427" y="26500"/>
                </a:lnTo>
                <a:lnTo>
                  <a:pt x="29105" y="30211"/>
                </a:lnTo>
                <a:lnTo>
                  <a:pt x="29255" y="30211"/>
                </a:lnTo>
                <a:lnTo>
                  <a:pt x="29005" y="33111"/>
                </a:lnTo>
                <a:lnTo>
                  <a:pt x="29161" y="33111"/>
                </a:lnTo>
                <a:lnTo>
                  <a:pt x="28872" y="36533"/>
                </a:lnTo>
                <a:cubicBezTo>
                  <a:pt x="28827" y="36583"/>
                  <a:pt x="28788" y="36644"/>
                  <a:pt x="28744" y="36700"/>
                </a:cubicBezTo>
                <a:cubicBezTo>
                  <a:pt x="28700" y="36761"/>
                  <a:pt x="28661" y="36816"/>
                  <a:pt x="28616" y="36872"/>
                </a:cubicBezTo>
                <a:lnTo>
                  <a:pt x="28405" y="34038"/>
                </a:lnTo>
                <a:lnTo>
                  <a:pt x="28622" y="34038"/>
                </a:lnTo>
                <a:lnTo>
                  <a:pt x="28283" y="29483"/>
                </a:lnTo>
                <a:lnTo>
                  <a:pt x="28477" y="29483"/>
                </a:lnTo>
                <a:lnTo>
                  <a:pt x="28038" y="23672"/>
                </a:lnTo>
                <a:lnTo>
                  <a:pt x="27605" y="29483"/>
                </a:lnTo>
                <a:lnTo>
                  <a:pt x="27811" y="29483"/>
                </a:lnTo>
                <a:lnTo>
                  <a:pt x="27461" y="34038"/>
                </a:lnTo>
                <a:lnTo>
                  <a:pt x="27672" y="34038"/>
                </a:lnTo>
                <a:lnTo>
                  <a:pt x="27327" y="38638"/>
                </a:lnTo>
                <a:cubicBezTo>
                  <a:pt x="27305" y="38677"/>
                  <a:pt x="27277" y="38716"/>
                  <a:pt x="27250" y="38750"/>
                </a:cubicBezTo>
                <a:cubicBezTo>
                  <a:pt x="27222" y="38788"/>
                  <a:pt x="27200" y="38822"/>
                  <a:pt x="27172" y="38861"/>
                </a:cubicBezTo>
                <a:lnTo>
                  <a:pt x="26750" y="33061"/>
                </a:lnTo>
                <a:lnTo>
                  <a:pt x="26394" y="37966"/>
                </a:lnTo>
                <a:lnTo>
                  <a:pt x="26105" y="32505"/>
                </a:lnTo>
                <a:lnTo>
                  <a:pt x="25944" y="35616"/>
                </a:lnTo>
                <a:lnTo>
                  <a:pt x="25661" y="31166"/>
                </a:lnTo>
                <a:lnTo>
                  <a:pt x="25427" y="34766"/>
                </a:lnTo>
                <a:lnTo>
                  <a:pt x="25266" y="32083"/>
                </a:lnTo>
                <a:lnTo>
                  <a:pt x="25516" y="32083"/>
                </a:lnTo>
                <a:lnTo>
                  <a:pt x="24955" y="22861"/>
                </a:lnTo>
                <a:lnTo>
                  <a:pt x="24394" y="32083"/>
                </a:lnTo>
                <a:lnTo>
                  <a:pt x="24655" y="32083"/>
                </a:lnTo>
                <a:lnTo>
                  <a:pt x="24211" y="39294"/>
                </a:lnTo>
                <a:lnTo>
                  <a:pt x="24483" y="39294"/>
                </a:lnTo>
                <a:lnTo>
                  <a:pt x="24266" y="42944"/>
                </a:lnTo>
                <a:cubicBezTo>
                  <a:pt x="24238" y="42983"/>
                  <a:pt x="24211" y="43016"/>
                  <a:pt x="24188" y="43050"/>
                </a:cubicBezTo>
                <a:cubicBezTo>
                  <a:pt x="24161" y="43083"/>
                  <a:pt x="24133" y="43116"/>
                  <a:pt x="24111" y="43155"/>
                </a:cubicBezTo>
                <a:lnTo>
                  <a:pt x="23938" y="40650"/>
                </a:lnTo>
                <a:lnTo>
                  <a:pt x="24211" y="40650"/>
                </a:lnTo>
                <a:lnTo>
                  <a:pt x="23777" y="34316"/>
                </a:lnTo>
                <a:lnTo>
                  <a:pt x="24027" y="34316"/>
                </a:lnTo>
                <a:lnTo>
                  <a:pt x="23466" y="26250"/>
                </a:lnTo>
                <a:lnTo>
                  <a:pt x="22900" y="34316"/>
                </a:lnTo>
                <a:lnTo>
                  <a:pt x="23166" y="34316"/>
                </a:lnTo>
                <a:lnTo>
                  <a:pt x="22716" y="40650"/>
                </a:lnTo>
                <a:lnTo>
                  <a:pt x="22994" y="40650"/>
                </a:lnTo>
                <a:lnTo>
                  <a:pt x="22694" y="44983"/>
                </a:lnTo>
                <a:cubicBezTo>
                  <a:pt x="22627" y="45066"/>
                  <a:pt x="22555" y="45144"/>
                  <a:pt x="22488" y="45222"/>
                </a:cubicBezTo>
                <a:cubicBezTo>
                  <a:pt x="22422" y="45294"/>
                  <a:pt x="22355" y="45372"/>
                  <a:pt x="22288" y="45450"/>
                </a:cubicBezTo>
                <a:lnTo>
                  <a:pt x="22005" y="40511"/>
                </a:lnTo>
                <a:lnTo>
                  <a:pt x="22277" y="40511"/>
                </a:lnTo>
                <a:lnTo>
                  <a:pt x="21844" y="32894"/>
                </a:lnTo>
                <a:lnTo>
                  <a:pt x="22094" y="32894"/>
                </a:lnTo>
                <a:lnTo>
                  <a:pt x="21533" y="23161"/>
                </a:lnTo>
                <a:lnTo>
                  <a:pt x="20966" y="32894"/>
                </a:lnTo>
                <a:lnTo>
                  <a:pt x="21233" y="32894"/>
                </a:lnTo>
                <a:lnTo>
                  <a:pt x="21022" y="36511"/>
                </a:lnTo>
                <a:lnTo>
                  <a:pt x="20622" y="31772"/>
                </a:lnTo>
                <a:lnTo>
                  <a:pt x="20061" y="38444"/>
                </a:lnTo>
                <a:lnTo>
                  <a:pt x="20322" y="38444"/>
                </a:lnTo>
                <a:lnTo>
                  <a:pt x="19872" y="43672"/>
                </a:lnTo>
                <a:lnTo>
                  <a:pt x="20150" y="43672"/>
                </a:lnTo>
                <a:lnTo>
                  <a:pt x="19800" y="47883"/>
                </a:lnTo>
                <a:cubicBezTo>
                  <a:pt x="19727" y="47938"/>
                  <a:pt x="19655" y="47994"/>
                  <a:pt x="19588" y="48050"/>
                </a:cubicBezTo>
                <a:cubicBezTo>
                  <a:pt x="19516" y="48100"/>
                  <a:pt x="19444" y="48150"/>
                  <a:pt x="19372" y="48205"/>
                </a:cubicBezTo>
                <a:lnTo>
                  <a:pt x="19250" y="46272"/>
                </a:lnTo>
                <a:lnTo>
                  <a:pt x="19527" y="46272"/>
                </a:lnTo>
                <a:lnTo>
                  <a:pt x="19088" y="39377"/>
                </a:lnTo>
                <a:lnTo>
                  <a:pt x="19344" y="39377"/>
                </a:lnTo>
                <a:lnTo>
                  <a:pt x="18777" y="30594"/>
                </a:lnTo>
                <a:lnTo>
                  <a:pt x="18216" y="39377"/>
                </a:lnTo>
                <a:lnTo>
                  <a:pt x="18483" y="39377"/>
                </a:lnTo>
                <a:lnTo>
                  <a:pt x="18033" y="46272"/>
                </a:lnTo>
                <a:lnTo>
                  <a:pt x="18311" y="46272"/>
                </a:lnTo>
                <a:lnTo>
                  <a:pt x="18133" y="49055"/>
                </a:lnTo>
                <a:cubicBezTo>
                  <a:pt x="18116" y="49066"/>
                  <a:pt x="18105" y="49072"/>
                  <a:pt x="18094" y="49077"/>
                </a:cubicBezTo>
                <a:cubicBezTo>
                  <a:pt x="18077" y="49083"/>
                  <a:pt x="18066" y="49094"/>
                  <a:pt x="18055" y="49100"/>
                </a:cubicBezTo>
                <a:lnTo>
                  <a:pt x="17883" y="47050"/>
                </a:lnTo>
                <a:lnTo>
                  <a:pt x="18094" y="47050"/>
                </a:lnTo>
                <a:lnTo>
                  <a:pt x="17755" y="42988"/>
                </a:lnTo>
                <a:lnTo>
                  <a:pt x="17955" y="42988"/>
                </a:lnTo>
                <a:lnTo>
                  <a:pt x="17516" y="37811"/>
                </a:lnTo>
                <a:lnTo>
                  <a:pt x="17077" y="42988"/>
                </a:lnTo>
                <a:lnTo>
                  <a:pt x="17283" y="42988"/>
                </a:lnTo>
                <a:lnTo>
                  <a:pt x="16933" y="47050"/>
                </a:lnTo>
                <a:lnTo>
                  <a:pt x="17150" y="47050"/>
                </a:lnTo>
                <a:lnTo>
                  <a:pt x="16927" y="49705"/>
                </a:lnTo>
                <a:cubicBezTo>
                  <a:pt x="16905" y="49711"/>
                  <a:pt x="16888" y="49722"/>
                  <a:pt x="16866" y="49727"/>
                </a:cubicBezTo>
                <a:cubicBezTo>
                  <a:pt x="16844" y="49738"/>
                  <a:pt x="16827" y="49744"/>
                  <a:pt x="16805" y="49755"/>
                </a:cubicBezTo>
                <a:lnTo>
                  <a:pt x="16744" y="49055"/>
                </a:lnTo>
                <a:lnTo>
                  <a:pt x="16833" y="49055"/>
                </a:lnTo>
                <a:lnTo>
                  <a:pt x="16694" y="47372"/>
                </a:lnTo>
                <a:lnTo>
                  <a:pt x="16777" y="47372"/>
                </a:lnTo>
                <a:lnTo>
                  <a:pt x="16594" y="45211"/>
                </a:lnTo>
                <a:lnTo>
                  <a:pt x="16416" y="47372"/>
                </a:lnTo>
                <a:lnTo>
                  <a:pt x="16500" y="47372"/>
                </a:lnTo>
                <a:lnTo>
                  <a:pt x="16355" y="49055"/>
                </a:lnTo>
                <a:lnTo>
                  <a:pt x="16444" y="49055"/>
                </a:lnTo>
                <a:lnTo>
                  <a:pt x="16372" y="49933"/>
                </a:lnTo>
                <a:cubicBezTo>
                  <a:pt x="16255" y="49977"/>
                  <a:pt x="16133" y="50027"/>
                  <a:pt x="16016" y="50072"/>
                </a:cubicBezTo>
                <a:cubicBezTo>
                  <a:pt x="15900" y="50122"/>
                  <a:pt x="15783" y="50166"/>
                  <a:pt x="15666" y="50200"/>
                </a:cubicBezTo>
                <a:lnTo>
                  <a:pt x="15433" y="47361"/>
                </a:lnTo>
                <a:lnTo>
                  <a:pt x="15644" y="47361"/>
                </a:lnTo>
                <a:lnTo>
                  <a:pt x="15305" y="43300"/>
                </a:lnTo>
                <a:lnTo>
                  <a:pt x="15500" y="43300"/>
                </a:lnTo>
                <a:lnTo>
                  <a:pt x="15066" y="38122"/>
                </a:lnTo>
                <a:lnTo>
                  <a:pt x="14627" y="43300"/>
                </a:lnTo>
                <a:lnTo>
                  <a:pt x="14833" y="43300"/>
                </a:lnTo>
                <a:lnTo>
                  <a:pt x="14488" y="47361"/>
                </a:lnTo>
                <a:lnTo>
                  <a:pt x="14700" y="47361"/>
                </a:lnTo>
                <a:lnTo>
                  <a:pt x="14438" y="50450"/>
                </a:lnTo>
                <a:cubicBezTo>
                  <a:pt x="14350" y="50466"/>
                  <a:pt x="14255" y="50472"/>
                  <a:pt x="14166" y="50483"/>
                </a:cubicBezTo>
                <a:cubicBezTo>
                  <a:pt x="14077" y="50488"/>
                  <a:pt x="13983" y="50494"/>
                  <a:pt x="13894" y="50505"/>
                </a:cubicBezTo>
                <a:lnTo>
                  <a:pt x="13516" y="46000"/>
                </a:lnTo>
                <a:lnTo>
                  <a:pt x="13794" y="46000"/>
                </a:lnTo>
                <a:lnTo>
                  <a:pt x="13355" y="40772"/>
                </a:lnTo>
                <a:lnTo>
                  <a:pt x="13611" y="40772"/>
                </a:lnTo>
                <a:lnTo>
                  <a:pt x="13044" y="34100"/>
                </a:lnTo>
                <a:lnTo>
                  <a:pt x="12483" y="40772"/>
                </a:lnTo>
                <a:lnTo>
                  <a:pt x="12750" y="40772"/>
                </a:lnTo>
                <a:lnTo>
                  <a:pt x="12300" y="46000"/>
                </a:lnTo>
                <a:lnTo>
                  <a:pt x="12577" y="46000"/>
                </a:lnTo>
                <a:lnTo>
                  <a:pt x="12205" y="50450"/>
                </a:lnTo>
                <a:cubicBezTo>
                  <a:pt x="11977" y="50422"/>
                  <a:pt x="11755" y="50383"/>
                  <a:pt x="11533" y="50338"/>
                </a:cubicBezTo>
                <a:cubicBezTo>
                  <a:pt x="11311" y="50294"/>
                  <a:pt x="11088" y="50238"/>
                  <a:pt x="10866" y="50172"/>
                </a:cubicBezTo>
                <a:lnTo>
                  <a:pt x="10700" y="48433"/>
                </a:lnTo>
                <a:lnTo>
                  <a:pt x="10811" y="48433"/>
                </a:lnTo>
                <a:lnTo>
                  <a:pt x="10638" y="46627"/>
                </a:lnTo>
                <a:lnTo>
                  <a:pt x="10738" y="46627"/>
                </a:lnTo>
                <a:lnTo>
                  <a:pt x="10522" y="44316"/>
                </a:lnTo>
                <a:lnTo>
                  <a:pt x="10300" y="46627"/>
                </a:lnTo>
                <a:lnTo>
                  <a:pt x="10405" y="46627"/>
                </a:lnTo>
                <a:lnTo>
                  <a:pt x="10227" y="48433"/>
                </a:lnTo>
                <a:lnTo>
                  <a:pt x="10338" y="48433"/>
                </a:lnTo>
                <a:lnTo>
                  <a:pt x="10194" y="49950"/>
                </a:lnTo>
                <a:cubicBezTo>
                  <a:pt x="10144" y="49933"/>
                  <a:pt x="10100" y="49916"/>
                  <a:pt x="10050" y="49900"/>
                </a:cubicBezTo>
                <a:cubicBezTo>
                  <a:pt x="10005" y="49883"/>
                  <a:pt x="9955" y="49866"/>
                  <a:pt x="9911" y="49850"/>
                </a:cubicBezTo>
                <a:lnTo>
                  <a:pt x="9377" y="43494"/>
                </a:lnTo>
                <a:lnTo>
                  <a:pt x="9727" y="43494"/>
                </a:lnTo>
                <a:lnTo>
                  <a:pt x="9172" y="36894"/>
                </a:lnTo>
                <a:lnTo>
                  <a:pt x="9494" y="36894"/>
                </a:lnTo>
                <a:lnTo>
                  <a:pt x="8783" y="28455"/>
                </a:lnTo>
                <a:lnTo>
                  <a:pt x="8072" y="36894"/>
                </a:lnTo>
                <a:lnTo>
                  <a:pt x="8405" y="36894"/>
                </a:lnTo>
                <a:lnTo>
                  <a:pt x="7838" y="43494"/>
                </a:lnTo>
                <a:lnTo>
                  <a:pt x="8188" y="43494"/>
                </a:lnTo>
                <a:lnTo>
                  <a:pt x="7755" y="48633"/>
                </a:lnTo>
                <a:cubicBezTo>
                  <a:pt x="7716" y="48605"/>
                  <a:pt x="7677" y="48577"/>
                  <a:pt x="7638" y="48550"/>
                </a:cubicBezTo>
                <a:cubicBezTo>
                  <a:pt x="7600" y="48522"/>
                  <a:pt x="7561" y="48494"/>
                  <a:pt x="7522" y="48466"/>
                </a:cubicBezTo>
                <a:lnTo>
                  <a:pt x="7327" y="45805"/>
                </a:lnTo>
                <a:lnTo>
                  <a:pt x="7477" y="45805"/>
                </a:lnTo>
                <a:lnTo>
                  <a:pt x="7144" y="41188"/>
                </a:lnTo>
                <a:lnTo>
                  <a:pt x="6816" y="45805"/>
                </a:lnTo>
                <a:lnTo>
                  <a:pt x="6966" y="45805"/>
                </a:lnTo>
                <a:lnTo>
                  <a:pt x="6816" y="47933"/>
                </a:lnTo>
                <a:cubicBezTo>
                  <a:pt x="6744" y="47877"/>
                  <a:pt x="6677" y="47822"/>
                  <a:pt x="6605" y="47761"/>
                </a:cubicBezTo>
                <a:cubicBezTo>
                  <a:pt x="6538" y="47700"/>
                  <a:pt x="6466" y="47638"/>
                  <a:pt x="6400" y="47583"/>
                </a:cubicBezTo>
                <a:lnTo>
                  <a:pt x="5855" y="41094"/>
                </a:lnTo>
                <a:lnTo>
                  <a:pt x="6183" y="41094"/>
                </a:lnTo>
                <a:lnTo>
                  <a:pt x="5455" y="32405"/>
                </a:lnTo>
                <a:lnTo>
                  <a:pt x="4722" y="41094"/>
                </a:lnTo>
                <a:lnTo>
                  <a:pt x="5066" y="41094"/>
                </a:lnTo>
                <a:lnTo>
                  <a:pt x="4655" y="45888"/>
                </a:lnTo>
                <a:cubicBezTo>
                  <a:pt x="4505" y="45727"/>
                  <a:pt x="4361" y="45561"/>
                  <a:pt x="4211" y="45394"/>
                </a:cubicBezTo>
                <a:cubicBezTo>
                  <a:pt x="4066" y="45227"/>
                  <a:pt x="3922" y="45055"/>
                  <a:pt x="3772" y="44877"/>
                </a:cubicBezTo>
                <a:lnTo>
                  <a:pt x="3672" y="43672"/>
                </a:lnTo>
                <a:lnTo>
                  <a:pt x="4077" y="43672"/>
                </a:lnTo>
                <a:lnTo>
                  <a:pt x="3183" y="33061"/>
                </a:lnTo>
                <a:lnTo>
                  <a:pt x="2344" y="43016"/>
                </a:lnTo>
                <a:cubicBezTo>
                  <a:pt x="1955" y="42472"/>
                  <a:pt x="1566" y="41911"/>
                  <a:pt x="1177" y="41316"/>
                </a:cubicBezTo>
                <a:cubicBezTo>
                  <a:pt x="788" y="40727"/>
                  <a:pt x="405" y="40105"/>
                  <a:pt x="16" y="39444"/>
                </a:cubicBezTo>
                <a:lnTo>
                  <a:pt x="0" y="119927"/>
                </a:lnTo>
                <a:lnTo>
                  <a:pt x="60066" y="120000"/>
                </a:lnTo>
                <a:lnTo>
                  <a:pt x="60066" y="119927"/>
                </a:lnTo>
                <a:lnTo>
                  <a:pt x="119911" y="120000"/>
                </a:lnTo>
                <a:lnTo>
                  <a:pt x="120000" y="31633"/>
                </a:lnTo>
                <a:cubicBezTo>
                  <a:pt x="119605" y="32672"/>
                  <a:pt x="119200" y="33605"/>
                  <a:pt x="118788" y="34438"/>
                </a:cubicBezTo>
                <a:cubicBezTo>
                  <a:pt x="118377" y="35272"/>
                  <a:pt x="117961" y="36005"/>
                  <a:pt x="117538" y="36644"/>
                </a:cubicBezTo>
                <a:lnTo>
                  <a:pt x="117394" y="34911"/>
                </a:lnTo>
                <a:lnTo>
                  <a:pt x="117583" y="34911"/>
                </a:lnTo>
                <a:lnTo>
                  <a:pt x="117283" y="31294"/>
                </a:lnTo>
                <a:lnTo>
                  <a:pt x="117455" y="31294"/>
                </a:lnTo>
                <a:lnTo>
                  <a:pt x="117066" y="26677"/>
                </a:lnTo>
                <a:lnTo>
                  <a:pt x="116677" y="31294"/>
                </a:lnTo>
                <a:lnTo>
                  <a:pt x="116861" y="31294"/>
                </a:lnTo>
                <a:lnTo>
                  <a:pt x="116550" y="34911"/>
                </a:lnTo>
                <a:lnTo>
                  <a:pt x="116744" y="34911"/>
                </a:lnTo>
                <a:lnTo>
                  <a:pt x="116483" y="38038"/>
                </a:lnTo>
                <a:cubicBezTo>
                  <a:pt x="116344" y="38188"/>
                  <a:pt x="116205" y="38327"/>
                  <a:pt x="116066" y="38461"/>
                </a:cubicBezTo>
                <a:cubicBezTo>
                  <a:pt x="115933" y="38588"/>
                  <a:pt x="115794" y="38711"/>
                  <a:pt x="115655" y="38816"/>
                </a:cubicBezTo>
                <a:lnTo>
                  <a:pt x="115577" y="37600"/>
                </a:lnTo>
                <a:lnTo>
                  <a:pt x="115900" y="37600"/>
                </a:lnTo>
                <a:lnTo>
                  <a:pt x="115388" y="29377"/>
                </a:lnTo>
                <a:lnTo>
                  <a:pt x="115683" y="29377"/>
                </a:lnTo>
                <a:lnTo>
                  <a:pt x="115027" y="18877"/>
                </a:lnTo>
                <a:lnTo>
                  <a:pt x="114366" y="29377"/>
                </a:lnTo>
                <a:lnTo>
                  <a:pt x="114677" y="29377"/>
                </a:lnTo>
                <a:lnTo>
                  <a:pt x="114150" y="37600"/>
                </a:lnTo>
                <a:lnTo>
                  <a:pt x="114472" y="37600"/>
                </a:lnTo>
                <a:lnTo>
                  <a:pt x="114355" y="39494"/>
                </a:lnTo>
                <a:cubicBezTo>
                  <a:pt x="114311" y="39505"/>
                  <a:pt x="114272" y="39522"/>
                  <a:pt x="114233" y="39533"/>
                </a:cubicBezTo>
                <a:cubicBezTo>
                  <a:pt x="114194" y="39544"/>
                  <a:pt x="114155" y="39561"/>
                  <a:pt x="114116" y="39566"/>
                </a:cubicBezTo>
                <a:lnTo>
                  <a:pt x="113744" y="33766"/>
                </a:lnTo>
                <a:lnTo>
                  <a:pt x="113961" y="33766"/>
                </a:lnTo>
                <a:lnTo>
                  <a:pt x="113472" y="26283"/>
                </a:lnTo>
                <a:lnTo>
                  <a:pt x="112994" y="33766"/>
                </a:lnTo>
                <a:lnTo>
                  <a:pt x="113216" y="33766"/>
                </a:lnTo>
                <a:lnTo>
                  <a:pt x="113022" y="36788"/>
                </a:lnTo>
                <a:lnTo>
                  <a:pt x="112588" y="30961"/>
                </a:lnTo>
                <a:lnTo>
                  <a:pt x="112238" y="35700"/>
                </a:lnTo>
                <a:lnTo>
                  <a:pt x="111905" y="31500"/>
                </a:lnTo>
                <a:lnTo>
                  <a:pt x="112266" y="31500"/>
                </a:lnTo>
                <a:lnTo>
                  <a:pt x="111461" y="21344"/>
                </a:lnTo>
                <a:lnTo>
                  <a:pt x="110650" y="31500"/>
                </a:lnTo>
                <a:lnTo>
                  <a:pt x="111033" y="31500"/>
                </a:lnTo>
                <a:lnTo>
                  <a:pt x="110700" y="35572"/>
                </a:lnTo>
                <a:lnTo>
                  <a:pt x="110250" y="30616"/>
                </a:lnTo>
                <a:lnTo>
                  <a:pt x="110122" y="32000"/>
                </a:lnTo>
                <a:lnTo>
                  <a:pt x="109611" y="24388"/>
                </a:lnTo>
                <a:lnTo>
                  <a:pt x="110044" y="24388"/>
                </a:lnTo>
                <a:lnTo>
                  <a:pt x="109077" y="10105"/>
                </a:lnTo>
                <a:lnTo>
                  <a:pt x="108111" y="24388"/>
                </a:lnTo>
                <a:lnTo>
                  <a:pt x="108566" y="24388"/>
                </a:lnTo>
                <a:lnTo>
                  <a:pt x="107833" y="34994"/>
                </a:lnTo>
                <a:cubicBezTo>
                  <a:pt x="107800" y="34944"/>
                  <a:pt x="107766" y="34894"/>
                  <a:pt x="107733" y="34844"/>
                </a:cubicBezTo>
                <a:cubicBezTo>
                  <a:pt x="107700" y="34794"/>
                  <a:pt x="107666" y="34738"/>
                  <a:pt x="107627" y="34688"/>
                </a:cubicBezTo>
                <a:lnTo>
                  <a:pt x="107127" y="29194"/>
                </a:lnTo>
                <a:lnTo>
                  <a:pt x="106800" y="32738"/>
                </a:lnTo>
                <a:lnTo>
                  <a:pt x="106600" y="30522"/>
                </a:lnTo>
                <a:lnTo>
                  <a:pt x="106855" y="30522"/>
                </a:lnTo>
                <a:lnTo>
                  <a:pt x="106294" y="24366"/>
                </a:lnTo>
                <a:lnTo>
                  <a:pt x="105727" y="30522"/>
                </a:lnTo>
                <a:lnTo>
                  <a:pt x="105994" y="30522"/>
                </a:lnTo>
                <a:lnTo>
                  <a:pt x="105861" y="31905"/>
                </a:lnTo>
                <a:cubicBezTo>
                  <a:pt x="105638" y="31533"/>
                  <a:pt x="105411" y="31166"/>
                  <a:pt x="105183" y="30800"/>
                </a:cubicBezTo>
                <a:cubicBezTo>
                  <a:pt x="104961" y="30433"/>
                  <a:pt x="104733" y="30061"/>
                  <a:pt x="104511" y="29677"/>
                </a:cubicBezTo>
                <a:lnTo>
                  <a:pt x="104494" y="29411"/>
                </a:lnTo>
                <a:lnTo>
                  <a:pt x="104805" y="29411"/>
                </a:lnTo>
                <a:lnTo>
                  <a:pt x="104311" y="20966"/>
                </a:lnTo>
                <a:lnTo>
                  <a:pt x="104594" y="20966"/>
                </a:lnTo>
                <a:lnTo>
                  <a:pt x="103961" y="10200"/>
                </a:lnTo>
                <a:lnTo>
                  <a:pt x="103322" y="20966"/>
                </a:lnTo>
                <a:lnTo>
                  <a:pt x="103622" y="20966"/>
                </a:lnTo>
                <a:lnTo>
                  <a:pt x="103261" y="26988"/>
                </a:lnTo>
                <a:lnTo>
                  <a:pt x="103111" y="25177"/>
                </a:lnTo>
                <a:lnTo>
                  <a:pt x="103327" y="25177"/>
                </a:lnTo>
                <a:lnTo>
                  <a:pt x="102844" y="19427"/>
                </a:lnTo>
                <a:lnTo>
                  <a:pt x="102361" y="25177"/>
                </a:lnTo>
                <a:lnTo>
                  <a:pt x="102588" y="25177"/>
                </a:lnTo>
                <a:lnTo>
                  <a:pt x="102488" y="26344"/>
                </a:lnTo>
                <a:cubicBezTo>
                  <a:pt x="102322" y="26077"/>
                  <a:pt x="102155" y="25822"/>
                  <a:pt x="101994" y="25566"/>
                </a:cubicBezTo>
                <a:cubicBezTo>
                  <a:pt x="101827" y="25311"/>
                  <a:pt x="101661" y="25066"/>
                  <a:pt x="101500" y="24816"/>
                </a:cubicBezTo>
                <a:lnTo>
                  <a:pt x="101422" y="23933"/>
                </a:lnTo>
                <a:lnTo>
                  <a:pt x="101572" y="23933"/>
                </a:lnTo>
                <a:lnTo>
                  <a:pt x="101244" y="19983"/>
                </a:lnTo>
                <a:lnTo>
                  <a:pt x="100911" y="23911"/>
                </a:lnTo>
                <a:cubicBezTo>
                  <a:pt x="100833" y="23794"/>
                  <a:pt x="100750" y="23683"/>
                  <a:pt x="100672" y="23566"/>
                </a:cubicBezTo>
                <a:cubicBezTo>
                  <a:pt x="100594" y="23455"/>
                  <a:pt x="100511" y="23344"/>
                  <a:pt x="100433" y="23233"/>
                </a:cubicBezTo>
                <a:lnTo>
                  <a:pt x="100227" y="20811"/>
                </a:lnTo>
                <a:lnTo>
                  <a:pt x="100427" y="20811"/>
                </a:lnTo>
                <a:lnTo>
                  <a:pt x="99988" y="15627"/>
                </a:lnTo>
                <a:lnTo>
                  <a:pt x="99550" y="20811"/>
                </a:lnTo>
                <a:lnTo>
                  <a:pt x="99755" y="20811"/>
                </a:lnTo>
                <a:lnTo>
                  <a:pt x="99638" y="22194"/>
                </a:lnTo>
                <a:cubicBezTo>
                  <a:pt x="99405" y="21911"/>
                  <a:pt x="99172" y="21655"/>
                  <a:pt x="98938" y="21411"/>
                </a:cubicBezTo>
                <a:cubicBezTo>
                  <a:pt x="98705" y="21166"/>
                  <a:pt x="98472" y="20938"/>
                  <a:pt x="98233" y="20727"/>
                </a:cubicBezTo>
                <a:lnTo>
                  <a:pt x="98200" y="20305"/>
                </a:lnTo>
                <a:lnTo>
                  <a:pt x="98333" y="20305"/>
                </a:lnTo>
                <a:lnTo>
                  <a:pt x="98033" y="16755"/>
                </a:lnTo>
                <a:lnTo>
                  <a:pt x="97822" y="19261"/>
                </a:lnTo>
                <a:lnTo>
                  <a:pt x="97477" y="15094"/>
                </a:lnTo>
                <a:lnTo>
                  <a:pt x="97694" y="15094"/>
                </a:lnTo>
                <a:lnTo>
                  <a:pt x="97211" y="9344"/>
                </a:lnTo>
                <a:lnTo>
                  <a:pt x="96777" y="14494"/>
                </a:lnTo>
                <a:lnTo>
                  <a:pt x="96627" y="12650"/>
                </a:lnTo>
                <a:lnTo>
                  <a:pt x="96844" y="12650"/>
                </a:lnTo>
                <a:lnTo>
                  <a:pt x="96361" y="6905"/>
                </a:lnTo>
                <a:lnTo>
                  <a:pt x="95872" y="12650"/>
                </a:lnTo>
                <a:lnTo>
                  <a:pt x="96100" y="12650"/>
                </a:lnTo>
                <a:lnTo>
                  <a:pt x="95755" y="16666"/>
                </a:lnTo>
                <a:lnTo>
                  <a:pt x="95388" y="10855"/>
                </a:lnTo>
                <a:lnTo>
                  <a:pt x="95600" y="10855"/>
                </a:lnTo>
                <a:lnTo>
                  <a:pt x="95122" y="3366"/>
                </a:lnTo>
                <a:lnTo>
                  <a:pt x="94633" y="10855"/>
                </a:lnTo>
                <a:lnTo>
                  <a:pt x="94861" y="10855"/>
                </a:lnTo>
                <a:lnTo>
                  <a:pt x="94477" y="16716"/>
                </a:lnTo>
                <a:lnTo>
                  <a:pt x="94711" y="16716"/>
                </a:lnTo>
                <a:lnTo>
                  <a:pt x="94544" y="19316"/>
                </a:lnTo>
                <a:cubicBezTo>
                  <a:pt x="94050" y="19383"/>
                  <a:pt x="93555" y="19544"/>
                  <a:pt x="93066" y="19777"/>
                </a:cubicBezTo>
                <a:cubicBezTo>
                  <a:pt x="92572" y="20016"/>
                  <a:pt x="92077" y="20333"/>
                  <a:pt x="91588" y="20711"/>
                </a:cubicBezTo>
                <a:lnTo>
                  <a:pt x="91327" y="16433"/>
                </a:lnTo>
                <a:lnTo>
                  <a:pt x="91605" y="16433"/>
                </a:lnTo>
                <a:lnTo>
                  <a:pt x="91166" y="9211"/>
                </a:lnTo>
                <a:lnTo>
                  <a:pt x="91422" y="9211"/>
                </a:lnTo>
                <a:lnTo>
                  <a:pt x="90855" y="0"/>
                </a:lnTo>
                <a:close/>
                <a:moveTo>
                  <a:pt x="96827" y="15094"/>
                </a:moveTo>
                <a:lnTo>
                  <a:pt x="96955" y="15094"/>
                </a:lnTo>
                <a:lnTo>
                  <a:pt x="96894" y="15844"/>
                </a:lnTo>
                <a:lnTo>
                  <a:pt x="96827" y="15094"/>
                </a:lnTo>
                <a:close/>
                <a:moveTo>
                  <a:pt x="90305" y="16433"/>
                </a:moveTo>
                <a:lnTo>
                  <a:pt x="90383" y="16433"/>
                </a:lnTo>
                <a:lnTo>
                  <a:pt x="90355" y="16966"/>
                </a:lnTo>
                <a:lnTo>
                  <a:pt x="90305" y="16433"/>
                </a:lnTo>
                <a:close/>
                <a:moveTo>
                  <a:pt x="95522" y="16716"/>
                </a:moveTo>
                <a:lnTo>
                  <a:pt x="95755" y="16716"/>
                </a:lnTo>
                <a:lnTo>
                  <a:pt x="95716" y="17161"/>
                </a:lnTo>
                <a:lnTo>
                  <a:pt x="95950" y="17161"/>
                </a:lnTo>
                <a:lnTo>
                  <a:pt x="95766" y="19377"/>
                </a:lnTo>
                <a:cubicBezTo>
                  <a:pt x="95755" y="19377"/>
                  <a:pt x="95744" y="19372"/>
                  <a:pt x="95733" y="19372"/>
                </a:cubicBezTo>
                <a:cubicBezTo>
                  <a:pt x="95716" y="19372"/>
                  <a:pt x="95705" y="19372"/>
                  <a:pt x="95694" y="19366"/>
                </a:cubicBezTo>
                <a:lnTo>
                  <a:pt x="95522" y="16716"/>
                </a:lnTo>
                <a:close/>
                <a:moveTo>
                  <a:pt x="96766" y="17161"/>
                </a:moveTo>
                <a:lnTo>
                  <a:pt x="96777" y="17161"/>
                </a:lnTo>
                <a:lnTo>
                  <a:pt x="96772" y="17244"/>
                </a:lnTo>
                <a:lnTo>
                  <a:pt x="96766" y="17161"/>
                </a:lnTo>
                <a:close/>
                <a:moveTo>
                  <a:pt x="97616" y="19605"/>
                </a:moveTo>
                <a:lnTo>
                  <a:pt x="97794" y="19605"/>
                </a:lnTo>
                <a:lnTo>
                  <a:pt x="97738" y="20305"/>
                </a:lnTo>
                <a:lnTo>
                  <a:pt x="97877" y="20305"/>
                </a:lnTo>
                <a:lnTo>
                  <a:pt x="97866" y="20427"/>
                </a:lnTo>
                <a:cubicBezTo>
                  <a:pt x="97833" y="20400"/>
                  <a:pt x="97805" y="20377"/>
                  <a:pt x="97772" y="20350"/>
                </a:cubicBezTo>
                <a:cubicBezTo>
                  <a:pt x="97738" y="20322"/>
                  <a:pt x="97705" y="20294"/>
                  <a:pt x="97672" y="20272"/>
                </a:cubicBezTo>
                <a:lnTo>
                  <a:pt x="97616" y="19605"/>
                </a:lnTo>
                <a:close/>
                <a:moveTo>
                  <a:pt x="100922" y="23933"/>
                </a:moveTo>
                <a:lnTo>
                  <a:pt x="101066" y="23933"/>
                </a:lnTo>
                <a:lnTo>
                  <a:pt x="101050" y="24127"/>
                </a:lnTo>
                <a:cubicBezTo>
                  <a:pt x="101027" y="24100"/>
                  <a:pt x="101005" y="24066"/>
                  <a:pt x="100988" y="24027"/>
                </a:cubicBezTo>
                <a:cubicBezTo>
                  <a:pt x="100966" y="23994"/>
                  <a:pt x="100944" y="23961"/>
                  <a:pt x="100922" y="23933"/>
                </a:cubicBezTo>
                <a:close/>
                <a:moveTo>
                  <a:pt x="79344" y="25977"/>
                </a:moveTo>
                <a:lnTo>
                  <a:pt x="79422" y="25977"/>
                </a:lnTo>
                <a:lnTo>
                  <a:pt x="79394" y="26538"/>
                </a:lnTo>
                <a:lnTo>
                  <a:pt x="79344" y="25977"/>
                </a:lnTo>
                <a:close/>
                <a:moveTo>
                  <a:pt x="38466" y="26688"/>
                </a:moveTo>
                <a:lnTo>
                  <a:pt x="38594" y="26688"/>
                </a:lnTo>
                <a:lnTo>
                  <a:pt x="38527" y="27433"/>
                </a:lnTo>
                <a:lnTo>
                  <a:pt x="38466" y="26688"/>
                </a:lnTo>
                <a:close/>
                <a:moveTo>
                  <a:pt x="38400" y="28755"/>
                </a:moveTo>
                <a:lnTo>
                  <a:pt x="38416" y="28755"/>
                </a:lnTo>
                <a:lnTo>
                  <a:pt x="38411" y="28838"/>
                </a:lnTo>
                <a:lnTo>
                  <a:pt x="38400" y="28755"/>
                </a:lnTo>
                <a:close/>
                <a:moveTo>
                  <a:pt x="39255" y="31200"/>
                </a:moveTo>
                <a:lnTo>
                  <a:pt x="39372" y="31200"/>
                </a:lnTo>
                <a:lnTo>
                  <a:pt x="39311" y="31872"/>
                </a:lnTo>
                <a:lnTo>
                  <a:pt x="39255" y="31200"/>
                </a:lnTo>
                <a:close/>
                <a:moveTo>
                  <a:pt x="39344" y="32277"/>
                </a:moveTo>
                <a:lnTo>
                  <a:pt x="39422" y="32277"/>
                </a:lnTo>
                <a:lnTo>
                  <a:pt x="39416" y="32350"/>
                </a:lnTo>
                <a:cubicBezTo>
                  <a:pt x="39405" y="32344"/>
                  <a:pt x="39394" y="32338"/>
                  <a:pt x="39383" y="32333"/>
                </a:cubicBezTo>
                <a:cubicBezTo>
                  <a:pt x="39372" y="32322"/>
                  <a:pt x="39361" y="32316"/>
                  <a:pt x="39350" y="32311"/>
                </a:cubicBezTo>
                <a:lnTo>
                  <a:pt x="39344" y="32277"/>
                </a:lnTo>
                <a:close/>
                <a:moveTo>
                  <a:pt x="56888" y="33277"/>
                </a:moveTo>
                <a:lnTo>
                  <a:pt x="57355" y="33277"/>
                </a:lnTo>
                <a:lnTo>
                  <a:pt x="56966" y="37850"/>
                </a:lnTo>
                <a:lnTo>
                  <a:pt x="56838" y="35905"/>
                </a:lnTo>
                <a:lnTo>
                  <a:pt x="57061" y="35905"/>
                </a:lnTo>
                <a:lnTo>
                  <a:pt x="56888" y="33277"/>
                </a:lnTo>
                <a:close/>
                <a:moveTo>
                  <a:pt x="42483" y="34805"/>
                </a:moveTo>
                <a:lnTo>
                  <a:pt x="42600" y="34805"/>
                </a:lnTo>
                <a:lnTo>
                  <a:pt x="42588" y="34927"/>
                </a:lnTo>
                <a:cubicBezTo>
                  <a:pt x="42572" y="34911"/>
                  <a:pt x="42555" y="34888"/>
                  <a:pt x="42538" y="34866"/>
                </a:cubicBezTo>
                <a:cubicBezTo>
                  <a:pt x="42516" y="34844"/>
                  <a:pt x="42500" y="34827"/>
                  <a:pt x="42483" y="34805"/>
                </a:cubicBezTo>
                <a:close/>
                <a:moveTo>
                  <a:pt x="48400" y="34961"/>
                </a:moveTo>
                <a:lnTo>
                  <a:pt x="48466" y="34961"/>
                </a:lnTo>
                <a:lnTo>
                  <a:pt x="48433" y="35305"/>
                </a:lnTo>
                <a:lnTo>
                  <a:pt x="48400" y="34961"/>
                </a:lnTo>
                <a:close/>
                <a:moveTo>
                  <a:pt x="108250" y="35583"/>
                </a:moveTo>
                <a:lnTo>
                  <a:pt x="108266" y="35583"/>
                </a:lnTo>
                <a:lnTo>
                  <a:pt x="108266" y="35605"/>
                </a:lnTo>
                <a:cubicBezTo>
                  <a:pt x="108261" y="35600"/>
                  <a:pt x="108261" y="35600"/>
                  <a:pt x="108255" y="35594"/>
                </a:cubicBezTo>
                <a:cubicBezTo>
                  <a:pt x="108255" y="35594"/>
                  <a:pt x="108250" y="35588"/>
                  <a:pt x="108250" y="35583"/>
                </a:cubicBezTo>
                <a:close/>
                <a:moveTo>
                  <a:pt x="25844" y="36355"/>
                </a:moveTo>
                <a:lnTo>
                  <a:pt x="25905" y="36355"/>
                </a:lnTo>
                <a:lnTo>
                  <a:pt x="25877" y="36905"/>
                </a:lnTo>
                <a:lnTo>
                  <a:pt x="25844" y="36355"/>
                </a:lnTo>
                <a:close/>
                <a:moveTo>
                  <a:pt x="52194" y="36377"/>
                </a:moveTo>
                <a:lnTo>
                  <a:pt x="52238" y="36377"/>
                </a:lnTo>
                <a:lnTo>
                  <a:pt x="52222" y="36633"/>
                </a:lnTo>
                <a:lnTo>
                  <a:pt x="52194" y="36377"/>
                </a:lnTo>
                <a:close/>
                <a:moveTo>
                  <a:pt x="53966" y="36466"/>
                </a:moveTo>
                <a:lnTo>
                  <a:pt x="53994" y="36466"/>
                </a:lnTo>
                <a:lnTo>
                  <a:pt x="53983" y="36644"/>
                </a:lnTo>
                <a:lnTo>
                  <a:pt x="53966" y="36466"/>
                </a:lnTo>
                <a:close/>
                <a:moveTo>
                  <a:pt x="75138" y="36572"/>
                </a:moveTo>
                <a:lnTo>
                  <a:pt x="75150" y="36572"/>
                </a:lnTo>
                <a:cubicBezTo>
                  <a:pt x="75150" y="36572"/>
                  <a:pt x="75144" y="36577"/>
                  <a:pt x="75144" y="36577"/>
                </a:cubicBezTo>
                <a:cubicBezTo>
                  <a:pt x="75138" y="36577"/>
                  <a:pt x="75138" y="36583"/>
                  <a:pt x="75138" y="36583"/>
                </a:cubicBezTo>
                <a:lnTo>
                  <a:pt x="75138" y="36572"/>
                </a:lnTo>
                <a:close/>
                <a:moveTo>
                  <a:pt x="110561" y="36772"/>
                </a:moveTo>
                <a:lnTo>
                  <a:pt x="110605" y="36772"/>
                </a:lnTo>
                <a:lnTo>
                  <a:pt x="110583" y="37038"/>
                </a:lnTo>
                <a:lnTo>
                  <a:pt x="110561" y="36772"/>
                </a:lnTo>
                <a:close/>
                <a:moveTo>
                  <a:pt x="112327" y="36855"/>
                </a:moveTo>
                <a:lnTo>
                  <a:pt x="112355" y="36855"/>
                </a:lnTo>
                <a:lnTo>
                  <a:pt x="112344" y="37027"/>
                </a:lnTo>
                <a:lnTo>
                  <a:pt x="112327" y="36855"/>
                </a:lnTo>
                <a:close/>
                <a:moveTo>
                  <a:pt x="112827" y="36855"/>
                </a:moveTo>
                <a:lnTo>
                  <a:pt x="113016" y="36855"/>
                </a:lnTo>
                <a:lnTo>
                  <a:pt x="112927" y="38194"/>
                </a:lnTo>
                <a:lnTo>
                  <a:pt x="112827" y="36855"/>
                </a:lnTo>
                <a:close/>
                <a:moveTo>
                  <a:pt x="26294" y="38911"/>
                </a:moveTo>
                <a:lnTo>
                  <a:pt x="26327" y="38911"/>
                </a:lnTo>
                <a:lnTo>
                  <a:pt x="26316" y="39055"/>
                </a:lnTo>
                <a:lnTo>
                  <a:pt x="26522" y="39055"/>
                </a:lnTo>
                <a:lnTo>
                  <a:pt x="26461" y="39866"/>
                </a:lnTo>
                <a:cubicBezTo>
                  <a:pt x="26444" y="39894"/>
                  <a:pt x="26422" y="39922"/>
                  <a:pt x="26405" y="39944"/>
                </a:cubicBezTo>
                <a:cubicBezTo>
                  <a:pt x="26388" y="39972"/>
                  <a:pt x="26366" y="40000"/>
                  <a:pt x="26350" y="40022"/>
                </a:cubicBezTo>
                <a:lnTo>
                  <a:pt x="26294" y="38911"/>
                </a:lnTo>
                <a:close/>
                <a:moveTo>
                  <a:pt x="26988" y="39055"/>
                </a:moveTo>
                <a:lnTo>
                  <a:pt x="27033" y="39055"/>
                </a:lnTo>
                <a:cubicBezTo>
                  <a:pt x="27027" y="39066"/>
                  <a:pt x="27022" y="39072"/>
                  <a:pt x="27011" y="39083"/>
                </a:cubicBezTo>
                <a:cubicBezTo>
                  <a:pt x="27005" y="39094"/>
                  <a:pt x="27000" y="39100"/>
                  <a:pt x="26994" y="39111"/>
                </a:cubicBezTo>
                <a:lnTo>
                  <a:pt x="26988" y="39055"/>
                </a:lnTo>
                <a:close/>
                <a:moveTo>
                  <a:pt x="53777" y="39077"/>
                </a:moveTo>
                <a:lnTo>
                  <a:pt x="53800" y="39077"/>
                </a:lnTo>
                <a:lnTo>
                  <a:pt x="53788" y="39222"/>
                </a:lnTo>
                <a:lnTo>
                  <a:pt x="53777" y="39077"/>
                </a:lnTo>
                <a:close/>
              </a:path>
            </a:pathLst>
          </a:custGeom>
          <a:solidFill>
            <a:srgbClr val="14713E"/>
          </a:solidFill>
          <a:ln>
            <a:noFill/>
          </a:ln>
        </p:spPr>
        <p:txBody>
          <a:bodyPr anchorCtr="0" anchor="t" bIns="22850" lIns="22850" rIns="22850" tIns="22850">
            <a:noAutofit/>
          </a:bodyPr>
          <a:lstStyle/>
          <a:p>
            <a:pPr indent="0" lvl="0" marL="0" marR="0" rtl="0" algn="ctr">
              <a:lnSpc>
                <a:spcPct val="90000"/>
              </a:lnSpc>
              <a:spcBef>
                <a:spcPts val="0"/>
              </a:spcBef>
              <a:spcAft>
                <a:spcPts val="0"/>
              </a:spcAft>
              <a:buClr>
                <a:srgbClr val="FFFFFF"/>
              </a:buClr>
              <a:buFont typeface="Arial"/>
              <a:buNone/>
            </a:pPr>
            <a:r>
              <a:t/>
            </a:r>
            <a:endParaRPr sz="1800" u="none" cap="none" strike="noStrike">
              <a:solidFill>
                <a:srgbClr val="FFFFFF"/>
              </a:solidFill>
              <a:latin typeface="Arial"/>
              <a:ea typeface="Arial"/>
              <a:cs typeface="Arial"/>
              <a:sym typeface="Arial"/>
            </a:endParaRPr>
          </a:p>
        </p:txBody>
      </p:sp>
      <p:sp>
        <p:nvSpPr>
          <p:cNvPr id="1301" name="Shape 1301"/>
          <p:cNvSpPr/>
          <p:nvPr/>
        </p:nvSpPr>
        <p:spPr>
          <a:xfrm>
            <a:off x="-410949" y="5804400"/>
            <a:ext cx="12599700" cy="1865099"/>
          </a:xfrm>
          <a:custGeom>
            <a:pathLst>
              <a:path extrusionOk="0" h="120000" w="120000">
                <a:moveTo>
                  <a:pt x="0" y="28567"/>
                </a:moveTo>
                <a:cubicBezTo>
                  <a:pt x="6733" y="22335"/>
                  <a:pt x="13500" y="17410"/>
                  <a:pt x="20277" y="13821"/>
                </a:cubicBezTo>
                <a:cubicBezTo>
                  <a:pt x="27733" y="9876"/>
                  <a:pt x="35183" y="7550"/>
                  <a:pt x="42627" y="8402"/>
                </a:cubicBezTo>
                <a:cubicBezTo>
                  <a:pt x="50533" y="9297"/>
                  <a:pt x="58427" y="13749"/>
                  <a:pt x="66266" y="12664"/>
                </a:cubicBezTo>
                <a:cubicBezTo>
                  <a:pt x="76900" y="11200"/>
                  <a:pt x="87394" y="-189"/>
                  <a:pt x="97833" y="0"/>
                </a:cubicBezTo>
                <a:cubicBezTo>
                  <a:pt x="105305" y="139"/>
                  <a:pt x="112744" y="6154"/>
                  <a:pt x="120000" y="17855"/>
                </a:cubicBezTo>
                <a:lnTo>
                  <a:pt x="119794" y="119254"/>
                </a:lnTo>
                <a:lnTo>
                  <a:pt x="5" y="120000"/>
                </a:lnTo>
                <a:lnTo>
                  <a:pt x="0" y="28567"/>
                </a:lnTo>
                <a:close/>
              </a:path>
            </a:pathLst>
          </a:custGeom>
          <a:gradFill>
            <a:gsLst>
              <a:gs pos="0">
                <a:srgbClr val="12763B"/>
              </a:gs>
              <a:gs pos="100000">
                <a:srgbClr val="57C374"/>
              </a:gs>
            </a:gsLst>
            <a:path path="circle">
              <a:fillToRect l="100%" t="100%"/>
            </a:path>
            <a:tileRect b="-100%" r="-100%"/>
          </a:gradFill>
          <a:ln>
            <a:noFill/>
          </a:ln>
        </p:spPr>
        <p:txBody>
          <a:bodyPr anchorCtr="0" anchor="ctr" bIns="76175" lIns="76175" rIns="76175" tIns="76175">
            <a:noAutofit/>
          </a:bodyPr>
          <a:lstStyle/>
          <a:p>
            <a:pPr indent="0" lvl="0" marL="0" marR="0" rtl="0" algn="ctr">
              <a:lnSpc>
                <a:spcPct val="90000"/>
              </a:lnSpc>
              <a:spcBef>
                <a:spcPts val="0"/>
              </a:spcBef>
              <a:spcAft>
                <a:spcPts val="0"/>
              </a:spcAft>
              <a:buClr>
                <a:srgbClr val="FFFFFF"/>
              </a:buClr>
              <a:buFont typeface="Arial"/>
              <a:buNone/>
            </a:pPr>
            <a:r>
              <a:t/>
            </a:r>
            <a:endParaRPr sz="1800" u="none" cap="none" strike="noStrike">
              <a:solidFill>
                <a:srgbClr val="FFFFFF"/>
              </a:solidFill>
              <a:latin typeface="Arial"/>
              <a:ea typeface="Arial"/>
              <a:cs typeface="Arial"/>
              <a:sym typeface="Arial"/>
            </a:endParaRPr>
          </a:p>
        </p:txBody>
      </p:sp>
      <p:sp>
        <p:nvSpPr>
          <p:cNvPr id="1302" name="Shape 1302"/>
          <p:cNvSpPr/>
          <p:nvPr/>
        </p:nvSpPr>
        <p:spPr>
          <a:xfrm>
            <a:off x="-2103125" y="6964050"/>
            <a:ext cx="18826799" cy="1529100"/>
          </a:xfrm>
          <a:prstGeom prst="rect">
            <a:avLst/>
          </a:prstGeom>
          <a:solidFill>
            <a:srgbClr val="A2AAB3"/>
          </a:solidFill>
          <a:ln>
            <a:noFill/>
          </a:ln>
        </p:spPr>
        <p:txBody>
          <a:bodyPr anchorCtr="0" anchor="ctr" bIns="38100" lIns="38100" rIns="38100" tIns="38100">
            <a:noAutofit/>
          </a:bodyPr>
          <a:lstStyle/>
          <a:p>
            <a:pPr indent="114300" lvl="0" marL="0" marR="0" rtl="0" algn="ctr">
              <a:lnSpc>
                <a:spcPct val="90000"/>
              </a:lnSpc>
              <a:spcBef>
                <a:spcPts val="0"/>
              </a:spcBef>
              <a:spcAft>
                <a:spcPts val="0"/>
              </a:spcAft>
              <a:buClr>
                <a:srgbClr val="FFFFFF"/>
              </a:buClr>
              <a:buFont typeface="Arial"/>
              <a:buNone/>
            </a:pPr>
            <a:r>
              <a:t/>
            </a:r>
            <a:endParaRPr sz="1800" u="none" cap="none" strike="noStrike">
              <a:solidFill>
                <a:srgbClr val="FFFFFF"/>
              </a:solidFill>
              <a:latin typeface="Arial"/>
              <a:ea typeface="Arial"/>
              <a:cs typeface="Arial"/>
              <a:sym typeface="Arial"/>
            </a:endParaRPr>
          </a:p>
        </p:txBody>
      </p:sp>
      <p:grpSp>
        <p:nvGrpSpPr>
          <p:cNvPr id="1303" name="Shape 1303"/>
          <p:cNvGrpSpPr/>
          <p:nvPr/>
        </p:nvGrpSpPr>
        <p:grpSpPr>
          <a:xfrm flipH="1">
            <a:off x="-1210685" y="214158"/>
            <a:ext cx="14609858" cy="2380286"/>
            <a:chOff x="3683000" y="-2945408"/>
            <a:chExt cx="29225562" cy="4760573"/>
          </a:xfrm>
        </p:grpSpPr>
        <p:sp>
          <p:nvSpPr>
            <p:cNvPr id="1304" name="Shape 1304"/>
            <p:cNvSpPr/>
            <p:nvPr/>
          </p:nvSpPr>
          <p:spPr>
            <a:xfrm>
              <a:off x="12239185" y="-2153258"/>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05" name="Shape 1305"/>
            <p:cNvSpPr/>
            <p:nvPr/>
          </p:nvSpPr>
          <p:spPr>
            <a:xfrm>
              <a:off x="16840793" y="866248"/>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06" name="Shape 1306"/>
            <p:cNvSpPr/>
            <p:nvPr/>
          </p:nvSpPr>
          <p:spPr>
            <a:xfrm>
              <a:off x="18238384" y="-1638506"/>
              <a:ext cx="558899" cy="5588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07" name="Shape 1307"/>
            <p:cNvSpPr/>
            <p:nvPr/>
          </p:nvSpPr>
          <p:spPr>
            <a:xfrm>
              <a:off x="10048652" y="-1990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28627"/>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08" name="Shape 1308"/>
            <p:cNvSpPr/>
            <p:nvPr/>
          </p:nvSpPr>
          <p:spPr>
            <a:xfrm>
              <a:off x="20264679" y="-2157050"/>
              <a:ext cx="294900" cy="294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70588"/>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09" name="Shape 1309"/>
            <p:cNvSpPr/>
            <p:nvPr/>
          </p:nvSpPr>
          <p:spPr>
            <a:xfrm>
              <a:off x="16413670" y="-2522782"/>
              <a:ext cx="185700" cy="1857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10" name="Shape 1310"/>
            <p:cNvSpPr/>
            <p:nvPr/>
          </p:nvSpPr>
          <p:spPr>
            <a:xfrm>
              <a:off x="16512714" y="-263976"/>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11" name="Shape 1311"/>
            <p:cNvSpPr/>
            <p:nvPr/>
          </p:nvSpPr>
          <p:spPr>
            <a:xfrm>
              <a:off x="3683000" y="498024"/>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12" name="Shape 1312"/>
            <p:cNvSpPr/>
            <p:nvPr/>
          </p:nvSpPr>
          <p:spPr>
            <a:xfrm>
              <a:off x="7715825" y="498024"/>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13" name="Shape 1313"/>
            <p:cNvSpPr/>
            <p:nvPr/>
          </p:nvSpPr>
          <p:spPr>
            <a:xfrm>
              <a:off x="6755510" y="-199084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14" name="Shape 1314"/>
            <p:cNvSpPr/>
            <p:nvPr/>
          </p:nvSpPr>
          <p:spPr>
            <a:xfrm>
              <a:off x="11045096" y="532725"/>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15" name="Shape 1315"/>
            <p:cNvSpPr/>
            <p:nvPr/>
          </p:nvSpPr>
          <p:spPr>
            <a:xfrm>
              <a:off x="9380460" y="38100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16" name="Shape 1316"/>
            <p:cNvSpPr/>
            <p:nvPr/>
          </p:nvSpPr>
          <p:spPr>
            <a:xfrm>
              <a:off x="17037229" y="-1313670"/>
              <a:ext cx="234000" cy="2340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17" name="Shape 1317"/>
            <p:cNvSpPr/>
            <p:nvPr/>
          </p:nvSpPr>
          <p:spPr>
            <a:xfrm rot="10800000">
              <a:off x="24805403" y="621665"/>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18" name="Shape 1318"/>
            <p:cNvSpPr/>
            <p:nvPr/>
          </p:nvSpPr>
          <p:spPr>
            <a:xfrm rot="10800000">
              <a:off x="21585615" y="844899"/>
              <a:ext cx="273900" cy="273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19" name="Shape 1319"/>
            <p:cNvSpPr/>
            <p:nvPr/>
          </p:nvSpPr>
          <p:spPr>
            <a:xfrm rot="10800000">
              <a:off x="20264534" y="325248"/>
              <a:ext cx="519599" cy="5195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20" name="Shape 1320"/>
            <p:cNvSpPr/>
            <p:nvPr/>
          </p:nvSpPr>
          <p:spPr>
            <a:xfrm rot="10800000">
              <a:off x="23955981" y="1428450"/>
              <a:ext cx="273900" cy="273900"/>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21" name="Shape 1321"/>
            <p:cNvSpPr/>
            <p:nvPr/>
          </p:nvSpPr>
          <p:spPr>
            <a:xfrm rot="10800000">
              <a:off x="8927067" y="-2923142"/>
              <a:ext cx="172799" cy="1727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62745"/>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22" name="Shape 1322"/>
            <p:cNvSpPr/>
            <p:nvPr/>
          </p:nvSpPr>
          <p:spPr>
            <a:xfrm rot="10800000">
              <a:off x="19031803" y="1216662"/>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23" name="Shape 1323"/>
            <p:cNvSpPr/>
            <p:nvPr/>
          </p:nvSpPr>
          <p:spPr>
            <a:xfrm rot="10800000">
              <a:off x="32691062" y="1597664"/>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24" name="Shape 1324"/>
            <p:cNvSpPr/>
            <p:nvPr/>
          </p:nvSpPr>
          <p:spPr>
            <a:xfrm rot="10800000">
              <a:off x="24956543" y="-2945408"/>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83921"/>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sp>
          <p:nvSpPr>
            <p:cNvPr id="1325" name="Shape 1325"/>
            <p:cNvSpPr/>
            <p:nvPr/>
          </p:nvSpPr>
          <p:spPr>
            <a:xfrm rot="10800000">
              <a:off x="22757873" y="36"/>
              <a:ext cx="217499" cy="217499"/>
            </a:xfrm>
            <a:custGeom>
              <a:pathLst>
                <a:path extrusionOk="0" h="120000" w="120000">
                  <a:moveTo>
                    <a:pt x="60000" y="0"/>
                  </a:moveTo>
                  <a:cubicBezTo>
                    <a:pt x="60000" y="15355"/>
                    <a:pt x="54127" y="30733"/>
                    <a:pt x="42411" y="42450"/>
                  </a:cubicBezTo>
                  <a:cubicBezTo>
                    <a:pt x="30694" y="54166"/>
                    <a:pt x="15355" y="60000"/>
                    <a:pt x="0" y="60000"/>
                  </a:cubicBezTo>
                  <a:cubicBezTo>
                    <a:pt x="15355" y="60000"/>
                    <a:pt x="30694" y="65872"/>
                    <a:pt x="42411" y="77588"/>
                  </a:cubicBezTo>
                  <a:cubicBezTo>
                    <a:pt x="54127" y="89305"/>
                    <a:pt x="60000" y="104644"/>
                    <a:pt x="60000" y="120000"/>
                  </a:cubicBezTo>
                  <a:cubicBezTo>
                    <a:pt x="60000" y="104644"/>
                    <a:pt x="65872" y="89305"/>
                    <a:pt x="77588" y="77588"/>
                  </a:cubicBezTo>
                  <a:cubicBezTo>
                    <a:pt x="89305" y="65872"/>
                    <a:pt x="104644" y="60000"/>
                    <a:pt x="120000" y="60000"/>
                  </a:cubicBezTo>
                  <a:cubicBezTo>
                    <a:pt x="104644" y="60000"/>
                    <a:pt x="89305" y="54166"/>
                    <a:pt x="77588" y="42450"/>
                  </a:cubicBezTo>
                  <a:cubicBezTo>
                    <a:pt x="65872" y="30733"/>
                    <a:pt x="60000" y="15355"/>
                    <a:pt x="60000" y="0"/>
                  </a:cubicBezTo>
                  <a:close/>
                </a:path>
              </a:pathLst>
            </a:custGeom>
            <a:solidFill>
              <a:srgbClr val="FFFFFF">
                <a:alpha val="10196"/>
              </a:srgbClr>
            </a:solidFill>
            <a:ln>
              <a:noFill/>
            </a:ln>
          </p:spPr>
          <p:txBody>
            <a:bodyPr anchorCtr="0" anchor="ctr" bIns="38100" lIns="38100" rIns="38100" tIns="38100">
              <a:noAutofit/>
            </a:bodyPr>
            <a:lstStyle/>
            <a:p>
              <a:pPr indent="0" lvl="0" marL="0" marR="0" rtl="0" algn="ctr">
                <a:lnSpc>
                  <a:spcPct val="90000"/>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grpSp>
      <p:sp>
        <p:nvSpPr>
          <p:cNvPr id="1326" name="Shape 1326"/>
          <p:cNvSpPr txBox="1"/>
          <p:nvPr>
            <p:ph type="title"/>
          </p:nvPr>
        </p:nvSpPr>
        <p:spPr>
          <a:xfrm>
            <a:off x="539608" y="0"/>
            <a:ext cx="10438799" cy="1143000"/>
          </a:xfrm>
          <a:prstGeom prst="rect">
            <a:avLst/>
          </a:prstGeom>
          <a:noFill/>
          <a:ln>
            <a:noFill/>
          </a:ln>
        </p:spPr>
        <p:txBody>
          <a:bodyPr anchorCtr="0" anchor="b" bIns="45700" lIns="45700" rIns="45700" tIns="45700">
            <a:noAutofit/>
          </a:bodyPr>
          <a:lstStyle/>
          <a:p>
            <a:pPr indent="0" lvl="0" marL="0" marR="0" rtl="0" algn="l">
              <a:lnSpc>
                <a:spcPct val="90000"/>
              </a:lnSpc>
              <a:spcBef>
                <a:spcPts val="0"/>
              </a:spcBef>
              <a:spcAft>
                <a:spcPts val="0"/>
              </a:spcAft>
              <a:buClr>
                <a:srgbClr val="FFFFFF"/>
              </a:buClr>
              <a:buSzPct val="25000"/>
              <a:buFont typeface="Arial"/>
              <a:buNone/>
            </a:pPr>
            <a:r>
              <a:rPr b="0" i="0" lang="en-US" sz="3200" u="none" cap="none" strike="noStrike">
                <a:solidFill>
                  <a:srgbClr val="FFFFFF"/>
                </a:solidFill>
                <a:latin typeface="Arial"/>
                <a:ea typeface="Arial"/>
                <a:cs typeface="Arial"/>
                <a:sym typeface="Arial"/>
              </a:rPr>
              <a:t>3 Ways to Boost CX, Uplift CSAT and Revenue</a:t>
            </a:r>
          </a:p>
        </p:txBody>
      </p:sp>
      <p:sp>
        <p:nvSpPr>
          <p:cNvPr id="1327" name="Shape 1327"/>
          <p:cNvSpPr/>
          <p:nvPr/>
        </p:nvSpPr>
        <p:spPr>
          <a:xfrm>
            <a:off x="512702" y="1696393"/>
            <a:ext cx="2886300" cy="342899"/>
          </a:xfrm>
          <a:prstGeom prst="rect">
            <a:avLst/>
          </a:prstGeom>
          <a:noFill/>
          <a:ln>
            <a:noFill/>
          </a:ln>
        </p:spPr>
        <p:txBody>
          <a:bodyPr anchorCtr="0" anchor="b" bIns="35700" lIns="35700" rIns="35700" tIns="35700">
            <a:noAutofit/>
          </a:bodyPr>
          <a:lstStyle/>
          <a:p>
            <a:pPr indent="0" lvl="0" marL="0" marR="0" rtl="0" algn="ctr">
              <a:lnSpc>
                <a:spcPct val="90000"/>
              </a:lnSpc>
              <a:spcBef>
                <a:spcPts val="0"/>
              </a:spcBef>
              <a:spcAft>
                <a:spcPts val="0"/>
              </a:spcAft>
              <a:buClr>
                <a:srgbClr val="FFFFFF"/>
              </a:buClr>
              <a:buSzPct val="25000"/>
              <a:buFont typeface="Arial"/>
              <a:buNone/>
            </a:pPr>
            <a:r>
              <a:rPr b="1" lang="en-US" sz="1800">
                <a:solidFill>
                  <a:srgbClr val="FFFFFF"/>
                </a:solidFill>
                <a:latin typeface="Arial"/>
                <a:ea typeface="Arial"/>
                <a:cs typeface="Arial"/>
                <a:sym typeface="Arial"/>
              </a:rPr>
              <a:t>Contextual</a:t>
            </a:r>
          </a:p>
        </p:txBody>
      </p:sp>
      <p:grpSp>
        <p:nvGrpSpPr>
          <p:cNvPr id="1328" name="Shape 1328"/>
          <p:cNvGrpSpPr/>
          <p:nvPr/>
        </p:nvGrpSpPr>
        <p:grpSpPr>
          <a:xfrm>
            <a:off x="8661157" y="2143432"/>
            <a:ext cx="2117826" cy="2116158"/>
            <a:chOff x="9395293" y="2375876"/>
            <a:chExt cx="2322274" cy="2320444"/>
          </a:xfrm>
        </p:grpSpPr>
        <p:grpSp>
          <p:nvGrpSpPr>
            <p:cNvPr id="1329" name="Shape 1329"/>
            <p:cNvGrpSpPr/>
            <p:nvPr/>
          </p:nvGrpSpPr>
          <p:grpSpPr>
            <a:xfrm>
              <a:off x="9395293" y="2375876"/>
              <a:ext cx="2184761" cy="2185238"/>
              <a:chOff x="5307489" y="3172465"/>
              <a:chExt cx="1370099" cy="1370398"/>
            </a:xfrm>
          </p:grpSpPr>
          <p:sp>
            <p:nvSpPr>
              <p:cNvPr id="1330" name="Shape 1330"/>
              <p:cNvSpPr/>
              <p:nvPr/>
            </p:nvSpPr>
            <p:spPr>
              <a:xfrm>
                <a:off x="5313053" y="3172482"/>
                <a:ext cx="1359000" cy="1358999"/>
              </a:xfrm>
              <a:prstGeom prst="ellipse">
                <a:avLst/>
              </a:prstGeom>
              <a:solidFill>
                <a:srgbClr val="309FFF"/>
              </a:solid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sp>
            <p:nvSpPr>
              <p:cNvPr id="1331" name="Shape 1331"/>
              <p:cNvSpPr/>
              <p:nvPr/>
            </p:nvSpPr>
            <p:spPr>
              <a:xfrm flipH="1">
                <a:off x="5307489" y="3172465"/>
                <a:ext cx="1370099" cy="1370398"/>
              </a:xfrm>
              <a:prstGeom prst="ellipse">
                <a:avLst/>
              </a:prstGeom>
              <a:solidFill>
                <a:schemeClr val="accent1"/>
              </a:solidFill>
              <a:ln cap="flat" cmpd="sng" w="38100">
                <a:solidFill>
                  <a:srgbClr val="FFFFFF"/>
                </a:solidFill>
                <a:prstDash val="solid"/>
                <a:miter/>
                <a:headEnd len="med" w="med" type="none"/>
                <a:tailEnd len="med" w="med" type="none"/>
              </a:ln>
            </p:spPr>
            <p:txBody>
              <a:bodyPr anchorCtr="0" anchor="ctr" bIns="0" lIns="0" rIns="0" tIns="0">
                <a:noAutofit/>
              </a:bodyPr>
              <a:lstStyle/>
              <a:p>
                <a:pPr indent="0" lvl="0" marL="0" marR="0" rtl="0" algn="l">
                  <a:lnSpc>
                    <a:spcPct val="88888"/>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grpSp>
        <p:pic>
          <p:nvPicPr>
            <p:cNvPr id="1332" name="Shape 1332"/>
            <p:cNvPicPr preferRelativeResize="0"/>
            <p:nvPr/>
          </p:nvPicPr>
          <p:blipFill rotWithShape="1">
            <a:blip r:embed="rId3">
              <a:alphaModFix/>
            </a:blip>
            <a:srcRect b="-5807" l="-2291" r="0" t="-12492"/>
            <a:stretch/>
          </p:blipFill>
          <p:spPr>
            <a:xfrm>
              <a:off x="9419449" y="2621294"/>
              <a:ext cx="2114400" cy="1694400"/>
            </a:xfrm>
            <a:prstGeom prst="ellipse">
              <a:avLst/>
            </a:prstGeom>
            <a:noFill/>
            <a:ln>
              <a:noFill/>
            </a:ln>
          </p:spPr>
        </p:pic>
        <p:grpSp>
          <p:nvGrpSpPr>
            <p:cNvPr id="1333" name="Shape 1333"/>
            <p:cNvGrpSpPr/>
            <p:nvPr/>
          </p:nvGrpSpPr>
          <p:grpSpPr>
            <a:xfrm>
              <a:off x="10868720" y="3847303"/>
              <a:ext cx="848846" cy="849017"/>
              <a:chOff x="459235" y="3365003"/>
              <a:chExt cx="542740" cy="542850"/>
            </a:xfrm>
          </p:grpSpPr>
          <p:grpSp>
            <p:nvGrpSpPr>
              <p:cNvPr id="1334" name="Shape 1334"/>
              <p:cNvGrpSpPr/>
              <p:nvPr/>
            </p:nvGrpSpPr>
            <p:grpSpPr>
              <a:xfrm>
                <a:off x="459235" y="3365003"/>
                <a:ext cx="542740" cy="542850"/>
                <a:chOff x="0" y="0"/>
                <a:chExt cx="1085700" cy="1085700"/>
              </a:xfrm>
            </p:grpSpPr>
            <p:sp>
              <p:nvSpPr>
                <p:cNvPr id="1335" name="Shape 1335"/>
                <p:cNvSpPr/>
                <p:nvPr/>
              </p:nvSpPr>
              <p:spPr>
                <a:xfrm>
                  <a:off x="0" y="0"/>
                  <a:ext cx="1085700" cy="1085700"/>
                </a:xfrm>
                <a:prstGeom prst="ellipse">
                  <a:avLst/>
                </a:prstGeom>
                <a:solidFill>
                  <a:srgbClr val="963CBD"/>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sp>
              <p:nvSpPr>
                <p:cNvPr id="1336" name="Shape 1336"/>
                <p:cNvSpPr/>
                <p:nvPr/>
              </p:nvSpPr>
              <p:spPr>
                <a:xfrm>
                  <a:off x="108288" y="108288"/>
                  <a:ext cx="869100" cy="869100"/>
                </a:xfrm>
                <a:prstGeom prst="ellipse">
                  <a:avLst/>
                </a:prstGeom>
                <a:solidFill>
                  <a:srgbClr val="FFFFFF">
                    <a:alpha val="20000"/>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grpSp>
          <p:pic>
            <p:nvPicPr>
              <p:cNvPr id="1337" name="Shape 1337"/>
              <p:cNvPicPr preferRelativeResize="0"/>
              <p:nvPr/>
            </p:nvPicPr>
            <p:blipFill rotWithShape="1">
              <a:blip r:embed="rId4">
                <a:alphaModFix/>
              </a:blip>
              <a:srcRect b="0" l="0" r="0" t="0"/>
              <a:stretch/>
            </p:blipFill>
            <p:spPr>
              <a:xfrm>
                <a:off x="552929" y="3439069"/>
                <a:ext cx="370799" cy="370799"/>
              </a:xfrm>
              <a:prstGeom prst="rect">
                <a:avLst/>
              </a:prstGeom>
              <a:noFill/>
              <a:ln>
                <a:noFill/>
              </a:ln>
            </p:spPr>
          </p:pic>
        </p:grpSp>
      </p:grpSp>
      <p:sp>
        <p:nvSpPr>
          <p:cNvPr id="1338" name="Shape 1338"/>
          <p:cNvSpPr txBox="1"/>
          <p:nvPr/>
        </p:nvSpPr>
        <p:spPr>
          <a:xfrm>
            <a:off x="730243" y="4423828"/>
            <a:ext cx="2643600" cy="821399"/>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buClr>
                <a:schemeClr val="lt1"/>
              </a:buClr>
              <a:buSzPct val="25000"/>
              <a:buFont typeface="Arial"/>
              <a:buNone/>
            </a:pPr>
            <a:r>
              <a:rPr lang="en-US" sz="1400">
                <a:solidFill>
                  <a:schemeClr val="lt1"/>
                </a:solidFill>
                <a:latin typeface="Arial"/>
                <a:ea typeface="Arial"/>
                <a:cs typeface="Arial"/>
                <a:sym typeface="Arial"/>
              </a:rPr>
              <a:t>Personalize every  conversation and journey</a:t>
            </a:r>
          </a:p>
        </p:txBody>
      </p:sp>
      <p:sp>
        <p:nvSpPr>
          <p:cNvPr id="1339" name="Shape 1339"/>
          <p:cNvSpPr/>
          <p:nvPr/>
        </p:nvSpPr>
        <p:spPr>
          <a:xfrm>
            <a:off x="8372670" y="1659450"/>
            <a:ext cx="2643600" cy="342899"/>
          </a:xfrm>
          <a:prstGeom prst="rect">
            <a:avLst/>
          </a:prstGeom>
          <a:noFill/>
          <a:ln>
            <a:noFill/>
          </a:ln>
        </p:spPr>
        <p:txBody>
          <a:bodyPr anchorCtr="0" anchor="b" bIns="35700" lIns="35700" rIns="35700" tIns="35700">
            <a:noAutofit/>
          </a:bodyPr>
          <a:lstStyle/>
          <a:p>
            <a:pPr indent="0" lvl="0" marL="0" marR="0" rtl="0" algn="ctr">
              <a:lnSpc>
                <a:spcPct val="90000"/>
              </a:lnSpc>
              <a:spcBef>
                <a:spcPts val="0"/>
              </a:spcBef>
              <a:spcAft>
                <a:spcPts val="0"/>
              </a:spcAft>
              <a:buClr>
                <a:srgbClr val="FFFFFF"/>
              </a:buClr>
              <a:buSzPct val="25000"/>
              <a:buFont typeface="Arial"/>
              <a:buNone/>
            </a:pPr>
            <a:r>
              <a:rPr b="1" lang="en-US" sz="1800">
                <a:solidFill>
                  <a:srgbClr val="FFFFFF"/>
                </a:solidFill>
                <a:latin typeface="Arial"/>
                <a:ea typeface="Arial"/>
                <a:cs typeface="Arial"/>
                <a:sym typeface="Arial"/>
              </a:rPr>
              <a:t>Connected</a:t>
            </a:r>
          </a:p>
        </p:txBody>
      </p:sp>
      <p:sp>
        <p:nvSpPr>
          <p:cNvPr id="1340" name="Shape 1340"/>
          <p:cNvSpPr txBox="1"/>
          <p:nvPr/>
        </p:nvSpPr>
        <p:spPr>
          <a:xfrm>
            <a:off x="8408802" y="4300996"/>
            <a:ext cx="2643600" cy="821399"/>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buClr>
                <a:schemeClr val="lt1"/>
              </a:buClr>
              <a:buSzPct val="25000"/>
              <a:buFont typeface="Arial"/>
              <a:buNone/>
            </a:pPr>
            <a:r>
              <a:rPr lang="en-US" sz="1400">
                <a:solidFill>
                  <a:schemeClr val="lt1"/>
                </a:solidFill>
                <a:latin typeface="Arial"/>
                <a:ea typeface="Arial"/>
                <a:cs typeface="Arial"/>
                <a:sym typeface="Arial"/>
              </a:rPr>
              <a:t>Single Platform for every interaction</a:t>
            </a:r>
          </a:p>
        </p:txBody>
      </p:sp>
      <p:grpSp>
        <p:nvGrpSpPr>
          <p:cNvPr id="1341" name="Shape 1341"/>
          <p:cNvGrpSpPr/>
          <p:nvPr/>
        </p:nvGrpSpPr>
        <p:grpSpPr>
          <a:xfrm>
            <a:off x="10914176" y="5250488"/>
            <a:ext cx="901223" cy="1457375"/>
            <a:chOff x="0" y="0"/>
            <a:chExt cx="2891317" cy="4672574"/>
          </a:xfrm>
        </p:grpSpPr>
        <p:pic>
          <p:nvPicPr>
            <p:cNvPr id="1342" name="Shape 1342"/>
            <p:cNvPicPr preferRelativeResize="0"/>
            <p:nvPr/>
          </p:nvPicPr>
          <p:blipFill rotWithShape="1">
            <a:blip r:embed="rId5">
              <a:alphaModFix/>
            </a:blip>
            <a:srcRect b="0" l="0" r="0" t="0"/>
            <a:stretch/>
          </p:blipFill>
          <p:spPr>
            <a:xfrm rot="10800000">
              <a:off x="1211817" y="3741675"/>
              <a:ext cx="467700" cy="930899"/>
            </a:xfrm>
            <a:prstGeom prst="rect">
              <a:avLst/>
            </a:prstGeom>
            <a:noFill/>
            <a:ln>
              <a:noFill/>
            </a:ln>
            <a:effectLst>
              <a:outerShdw blurRad="292100" rotWithShape="0">
                <a:srgbClr val="000000">
                  <a:alpha val="74509"/>
                </a:srgbClr>
              </a:outerShdw>
            </a:effectLst>
          </p:spPr>
        </p:pic>
        <p:grpSp>
          <p:nvGrpSpPr>
            <p:cNvPr id="1343" name="Shape 1343"/>
            <p:cNvGrpSpPr/>
            <p:nvPr/>
          </p:nvGrpSpPr>
          <p:grpSpPr>
            <a:xfrm>
              <a:off x="0" y="0"/>
              <a:ext cx="2891317" cy="3767099"/>
              <a:chOff x="0" y="0"/>
              <a:chExt cx="2891317" cy="3767099"/>
            </a:xfrm>
          </p:grpSpPr>
          <p:sp>
            <p:nvSpPr>
              <p:cNvPr id="1344" name="Shape 1344"/>
              <p:cNvSpPr/>
              <p:nvPr/>
            </p:nvSpPr>
            <p:spPr>
              <a:xfrm>
                <a:off x="0" y="0"/>
                <a:ext cx="1445700" cy="3767099"/>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000000"/>
                  </a:buClr>
                  <a:buFont typeface="Calibri"/>
                  <a:buNone/>
                </a:pPr>
                <a:r>
                  <a:t/>
                </a:r>
                <a:endParaRPr sz="1800" u="none" cap="none" strike="noStrike">
                  <a:solidFill>
                    <a:srgbClr val="FFFFFF"/>
                  </a:solidFill>
                  <a:latin typeface="Arial"/>
                  <a:ea typeface="Arial"/>
                  <a:cs typeface="Arial"/>
                  <a:sym typeface="Arial"/>
                </a:endParaRPr>
              </a:p>
            </p:txBody>
          </p:sp>
          <p:sp>
            <p:nvSpPr>
              <p:cNvPr id="1345" name="Shape 1345"/>
              <p:cNvSpPr/>
              <p:nvPr/>
            </p:nvSpPr>
            <p:spPr>
              <a:xfrm>
                <a:off x="1445616" y="0"/>
                <a:ext cx="1445700" cy="3767099"/>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000000"/>
                  </a:buClr>
                  <a:buFont typeface="Calibri"/>
                  <a:buNone/>
                </a:pPr>
                <a:r>
                  <a:t/>
                </a:r>
                <a:endParaRPr sz="1800" u="none" cap="none" strike="noStrike">
                  <a:solidFill>
                    <a:srgbClr val="FFFFFF"/>
                  </a:solidFill>
                  <a:latin typeface="Arial"/>
                  <a:ea typeface="Arial"/>
                  <a:cs typeface="Arial"/>
                  <a:sym typeface="Arial"/>
                </a:endParaRPr>
              </a:p>
            </p:txBody>
          </p:sp>
        </p:grpSp>
      </p:grpSp>
      <p:grpSp>
        <p:nvGrpSpPr>
          <p:cNvPr id="1346" name="Shape 1346"/>
          <p:cNvGrpSpPr/>
          <p:nvPr/>
        </p:nvGrpSpPr>
        <p:grpSpPr>
          <a:xfrm>
            <a:off x="10606615" y="5724466"/>
            <a:ext cx="658295" cy="1063979"/>
            <a:chOff x="0" y="-1"/>
            <a:chExt cx="1316855" cy="2127960"/>
          </a:xfrm>
        </p:grpSpPr>
        <p:pic>
          <p:nvPicPr>
            <p:cNvPr id="1347" name="Shape 1347"/>
            <p:cNvPicPr preferRelativeResize="0"/>
            <p:nvPr/>
          </p:nvPicPr>
          <p:blipFill rotWithShape="1">
            <a:blip r:embed="rId5">
              <a:alphaModFix/>
            </a:blip>
            <a:srcRect b="0" l="0" r="0" t="0"/>
            <a:stretch/>
          </p:blipFill>
          <p:spPr>
            <a:xfrm rot="10800000">
              <a:off x="551876" y="1704059"/>
              <a:ext cx="213000" cy="423899"/>
            </a:xfrm>
            <a:prstGeom prst="rect">
              <a:avLst/>
            </a:prstGeom>
            <a:noFill/>
            <a:ln>
              <a:noFill/>
            </a:ln>
            <a:effectLst>
              <a:outerShdw blurRad="292100" rotWithShape="0">
                <a:srgbClr val="000000">
                  <a:alpha val="74509"/>
                </a:srgbClr>
              </a:outerShdw>
            </a:effectLst>
          </p:spPr>
        </p:pic>
        <p:grpSp>
          <p:nvGrpSpPr>
            <p:cNvPr id="1348" name="Shape 1348"/>
            <p:cNvGrpSpPr/>
            <p:nvPr/>
          </p:nvGrpSpPr>
          <p:grpSpPr>
            <a:xfrm>
              <a:off x="0" y="-1"/>
              <a:ext cx="1316855" cy="1715700"/>
              <a:chOff x="0" y="0"/>
              <a:chExt cx="1316855" cy="1715700"/>
            </a:xfrm>
          </p:grpSpPr>
          <p:sp>
            <p:nvSpPr>
              <p:cNvPr id="1349" name="Shape 1349"/>
              <p:cNvSpPr/>
              <p:nvPr/>
            </p:nvSpPr>
            <p:spPr>
              <a:xfrm>
                <a:off x="0" y="0"/>
                <a:ext cx="658500" cy="17157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000000"/>
                  </a:buClr>
                  <a:buFont typeface="Calibri"/>
                  <a:buNone/>
                </a:pPr>
                <a:r>
                  <a:t/>
                </a:r>
                <a:endParaRPr sz="1800" u="none" cap="none" strike="noStrike">
                  <a:solidFill>
                    <a:srgbClr val="FFFFFF"/>
                  </a:solidFill>
                  <a:latin typeface="Arial"/>
                  <a:ea typeface="Arial"/>
                  <a:cs typeface="Arial"/>
                  <a:sym typeface="Arial"/>
                </a:endParaRPr>
              </a:p>
            </p:txBody>
          </p:sp>
          <p:sp>
            <p:nvSpPr>
              <p:cNvPr id="1350" name="Shape 1350"/>
              <p:cNvSpPr/>
              <p:nvPr/>
            </p:nvSpPr>
            <p:spPr>
              <a:xfrm>
                <a:off x="658354" y="0"/>
                <a:ext cx="658500" cy="17157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spcAft>
                    <a:spcPts val="0"/>
                  </a:spcAft>
                  <a:buClr>
                    <a:srgbClr val="000000"/>
                  </a:buClr>
                  <a:buFont typeface="Calibri"/>
                  <a:buNone/>
                </a:pPr>
                <a:r>
                  <a:t/>
                </a:r>
                <a:endParaRPr sz="1800" u="none" cap="none" strike="noStrike">
                  <a:solidFill>
                    <a:srgbClr val="FFFFFF"/>
                  </a:solidFill>
                  <a:latin typeface="Arial"/>
                  <a:ea typeface="Arial"/>
                  <a:cs typeface="Arial"/>
                  <a:sym typeface="Arial"/>
                </a:endParaRPr>
              </a:p>
            </p:txBody>
          </p:sp>
        </p:grpSp>
      </p:grpSp>
      <p:grpSp>
        <p:nvGrpSpPr>
          <p:cNvPr id="1351" name="Shape 1351"/>
          <p:cNvGrpSpPr/>
          <p:nvPr/>
        </p:nvGrpSpPr>
        <p:grpSpPr>
          <a:xfrm>
            <a:off x="853356" y="1929181"/>
            <a:ext cx="2350514" cy="2435972"/>
            <a:chOff x="876293" y="1995567"/>
            <a:chExt cx="1508673" cy="1563524"/>
          </a:xfrm>
        </p:grpSpPr>
        <p:grpSp>
          <p:nvGrpSpPr>
            <p:cNvPr id="1352" name="Shape 1352"/>
            <p:cNvGrpSpPr/>
            <p:nvPr/>
          </p:nvGrpSpPr>
          <p:grpSpPr>
            <a:xfrm>
              <a:off x="927267" y="2191522"/>
              <a:ext cx="1292518" cy="1292518"/>
              <a:chOff x="881779" y="3283376"/>
              <a:chExt cx="2167200" cy="2167200"/>
            </a:xfrm>
          </p:grpSpPr>
          <p:sp>
            <p:nvSpPr>
              <p:cNvPr id="1353" name="Shape 1353"/>
              <p:cNvSpPr/>
              <p:nvPr/>
            </p:nvSpPr>
            <p:spPr>
              <a:xfrm>
                <a:off x="881779" y="3283376"/>
                <a:ext cx="2167200" cy="2167200"/>
              </a:xfrm>
              <a:prstGeom prst="ellipse">
                <a:avLst/>
              </a:prstGeom>
              <a:solidFill>
                <a:srgbClr val="309FFF"/>
              </a:solid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sp>
            <p:nvSpPr>
              <p:cNvPr id="1354" name="Shape 1354"/>
              <p:cNvSpPr/>
              <p:nvPr/>
            </p:nvSpPr>
            <p:spPr>
              <a:xfrm>
                <a:off x="881779" y="3283376"/>
                <a:ext cx="2167200" cy="2167200"/>
              </a:xfrm>
              <a:prstGeom prst="ellipse">
                <a:avLst/>
              </a:prstGeom>
              <a:solidFill>
                <a:schemeClr val="accent1"/>
              </a:solid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grpSp>
        <p:pic>
          <p:nvPicPr>
            <p:cNvPr id="1355" name="Shape 1355"/>
            <p:cNvPicPr preferRelativeResize="0"/>
            <p:nvPr/>
          </p:nvPicPr>
          <p:blipFill rotWithShape="1">
            <a:blip r:embed="rId6">
              <a:alphaModFix/>
            </a:blip>
            <a:srcRect b="33152" l="3367" r="-563" t="0"/>
            <a:stretch/>
          </p:blipFill>
          <p:spPr>
            <a:xfrm rot="-300000">
              <a:off x="937194" y="2049938"/>
              <a:ext cx="1311183" cy="1454783"/>
            </a:xfrm>
            <a:prstGeom prst="ellipse">
              <a:avLst/>
            </a:prstGeom>
            <a:noFill/>
            <a:ln>
              <a:noFill/>
            </a:ln>
          </p:spPr>
        </p:pic>
        <p:grpSp>
          <p:nvGrpSpPr>
            <p:cNvPr id="1356" name="Shape 1356"/>
            <p:cNvGrpSpPr/>
            <p:nvPr/>
          </p:nvGrpSpPr>
          <p:grpSpPr>
            <a:xfrm flipH="1">
              <a:off x="933973" y="2058295"/>
              <a:ext cx="1303114" cy="1434006"/>
              <a:chOff x="404163" y="1010233"/>
              <a:chExt cx="5794199" cy="6376198"/>
            </a:xfrm>
          </p:grpSpPr>
          <p:sp>
            <p:nvSpPr>
              <p:cNvPr id="1357" name="Shape 1357"/>
              <p:cNvSpPr/>
              <p:nvPr/>
            </p:nvSpPr>
            <p:spPr>
              <a:xfrm>
                <a:off x="404163" y="1592233"/>
                <a:ext cx="5794199" cy="5794199"/>
              </a:xfrm>
              <a:prstGeom prst="ellipse">
                <a:avLst/>
              </a:prstGeom>
              <a:noFill/>
              <a:ln cap="flat" cmpd="sng" w="38100">
                <a:solidFill>
                  <a:srgbClr val="FFFFFF"/>
                </a:solidFill>
                <a:prstDash val="solid"/>
                <a:miter/>
                <a:headEnd len="med" w="med" type="none"/>
                <a:tailEnd len="med" w="med" type="none"/>
              </a:ln>
            </p:spPr>
            <p:txBody>
              <a:bodyPr anchorCtr="0" anchor="ctr" bIns="0" lIns="0" rIns="0" tIns="0">
                <a:noAutofit/>
              </a:bodyPr>
              <a:lstStyle/>
              <a:p>
                <a:pPr indent="0" lvl="0" marL="0" marR="0" rtl="0" algn="l">
                  <a:lnSpc>
                    <a:spcPct val="88888"/>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pic>
            <p:nvPicPr>
              <p:cNvPr id="1358" name="Shape 1358"/>
              <p:cNvPicPr preferRelativeResize="0"/>
              <p:nvPr/>
            </p:nvPicPr>
            <p:blipFill rotWithShape="1">
              <a:blip r:embed="rId7">
                <a:alphaModFix/>
              </a:blip>
              <a:srcRect b="70684" l="28164" r="57090" t="8320"/>
              <a:stretch/>
            </p:blipFill>
            <p:spPr>
              <a:xfrm flipH="1" rot="120008">
                <a:off x="1982031" y="1049766"/>
                <a:ext cx="2303603" cy="2186826"/>
              </a:xfrm>
              <a:prstGeom prst="rect">
                <a:avLst/>
              </a:prstGeom>
              <a:noFill/>
              <a:ln>
                <a:noFill/>
              </a:ln>
            </p:spPr>
          </p:pic>
        </p:grpSp>
        <p:sp>
          <p:nvSpPr>
            <p:cNvPr id="1359" name="Shape 1359"/>
            <p:cNvSpPr/>
            <p:nvPr/>
          </p:nvSpPr>
          <p:spPr>
            <a:xfrm rot="-119532">
              <a:off x="933913" y="2198343"/>
              <a:ext cx="1303087" cy="1303087"/>
            </a:xfrm>
            <a:custGeom>
              <a:pathLst>
                <a:path extrusionOk="0" h="120000" w="120000">
                  <a:moveTo>
                    <a:pt x="62092" y="35"/>
                  </a:moveTo>
                  <a:cubicBezTo>
                    <a:pt x="77439" y="570"/>
                    <a:pt x="92582" y="6960"/>
                    <a:pt x="103884" y="19081"/>
                  </a:cubicBezTo>
                  <a:cubicBezTo>
                    <a:pt x="126481" y="43313"/>
                    <a:pt x="125158" y="81277"/>
                    <a:pt x="100917" y="103880"/>
                  </a:cubicBezTo>
                  <a:cubicBezTo>
                    <a:pt x="76682" y="126478"/>
                    <a:pt x="38719" y="125149"/>
                    <a:pt x="16115" y="100918"/>
                  </a:cubicBezTo>
                  <a:cubicBezTo>
                    <a:pt x="-6481" y="76680"/>
                    <a:pt x="-5158" y="38716"/>
                    <a:pt x="19082" y="16119"/>
                  </a:cubicBezTo>
                  <a:cubicBezTo>
                    <a:pt x="31197" y="4820"/>
                    <a:pt x="46740" y="-499"/>
                    <a:pt x="62092" y="35"/>
                  </a:cubicBezTo>
                  <a:close/>
                </a:path>
              </a:pathLst>
            </a:custGeom>
            <a:noFill/>
            <a:ln>
              <a:noFill/>
            </a:ln>
          </p:spPr>
          <p:txBody>
            <a:bodyPr anchorCtr="0" anchor="ctr" bIns="91425" lIns="91425" rIns="91425" tIns="91425">
              <a:noAutofit/>
            </a:bodyPr>
            <a:lstStyle/>
            <a:p>
              <a:pPr lvl="0">
                <a:spcBef>
                  <a:spcPts val="0"/>
                </a:spcBef>
                <a:buNone/>
              </a:pPr>
              <a:r>
                <a:t/>
              </a:r>
              <a:endParaRPr/>
            </a:p>
          </p:txBody>
        </p:sp>
        <p:grpSp>
          <p:nvGrpSpPr>
            <p:cNvPr id="1360" name="Shape 1360"/>
            <p:cNvGrpSpPr/>
            <p:nvPr/>
          </p:nvGrpSpPr>
          <p:grpSpPr>
            <a:xfrm>
              <a:off x="1863880" y="2900365"/>
              <a:ext cx="521085" cy="521189"/>
              <a:chOff x="459235" y="1879102"/>
              <a:chExt cx="542740" cy="542850"/>
            </a:xfrm>
          </p:grpSpPr>
          <p:grpSp>
            <p:nvGrpSpPr>
              <p:cNvPr id="1361" name="Shape 1361"/>
              <p:cNvGrpSpPr/>
              <p:nvPr/>
            </p:nvGrpSpPr>
            <p:grpSpPr>
              <a:xfrm>
                <a:off x="459235" y="1879102"/>
                <a:ext cx="542740" cy="542850"/>
                <a:chOff x="0" y="0"/>
                <a:chExt cx="1085700" cy="1085700"/>
              </a:xfrm>
            </p:grpSpPr>
            <p:sp>
              <p:nvSpPr>
                <p:cNvPr id="1362" name="Shape 1362"/>
                <p:cNvSpPr/>
                <p:nvPr/>
              </p:nvSpPr>
              <p:spPr>
                <a:xfrm>
                  <a:off x="0" y="0"/>
                  <a:ext cx="1085700" cy="1085700"/>
                </a:xfrm>
                <a:prstGeom prst="ellipse">
                  <a:avLst/>
                </a:prstGeom>
                <a:solidFill>
                  <a:srgbClr val="963CBD"/>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sp>
              <p:nvSpPr>
                <p:cNvPr id="1363" name="Shape 1363"/>
                <p:cNvSpPr/>
                <p:nvPr/>
              </p:nvSpPr>
              <p:spPr>
                <a:xfrm>
                  <a:off x="108288" y="108288"/>
                  <a:ext cx="869100" cy="869100"/>
                </a:xfrm>
                <a:prstGeom prst="ellipse">
                  <a:avLst/>
                </a:prstGeom>
                <a:solidFill>
                  <a:srgbClr val="FFFFFF">
                    <a:alpha val="20000"/>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grpSp>
          <p:grpSp>
            <p:nvGrpSpPr>
              <p:cNvPr id="1364" name="Shape 1364"/>
              <p:cNvGrpSpPr/>
              <p:nvPr/>
            </p:nvGrpSpPr>
            <p:grpSpPr>
              <a:xfrm>
                <a:off x="546166" y="1960819"/>
                <a:ext cx="380552" cy="312724"/>
                <a:chOff x="1735138" y="1001712"/>
                <a:chExt cx="6618299" cy="5438699"/>
              </a:xfrm>
            </p:grpSpPr>
            <p:sp>
              <p:nvSpPr>
                <p:cNvPr id="1365" name="Shape 1365"/>
                <p:cNvSpPr/>
                <p:nvPr/>
              </p:nvSpPr>
              <p:spPr>
                <a:xfrm>
                  <a:off x="1735138" y="1001712"/>
                  <a:ext cx="6618299" cy="5438699"/>
                </a:xfrm>
                <a:custGeom>
                  <a:pathLst>
                    <a:path extrusionOk="0" h="120000" w="120000">
                      <a:moveTo>
                        <a:pt x="105918" y="119992"/>
                      </a:moveTo>
                      <a:lnTo>
                        <a:pt x="101558" y="115670"/>
                      </a:lnTo>
                      <a:lnTo>
                        <a:pt x="102217" y="114749"/>
                      </a:lnTo>
                      <a:cubicBezTo>
                        <a:pt x="103242" y="113256"/>
                        <a:pt x="104260" y="111580"/>
                        <a:pt x="105448" y="109403"/>
                      </a:cubicBezTo>
                      <a:cubicBezTo>
                        <a:pt x="107426" y="105717"/>
                        <a:pt x="109104" y="101825"/>
                        <a:pt x="110423" y="97901"/>
                      </a:cubicBezTo>
                      <a:cubicBezTo>
                        <a:pt x="113067" y="90005"/>
                        <a:pt x="114385" y="81617"/>
                        <a:pt x="114385" y="72991"/>
                      </a:cubicBezTo>
                      <a:cubicBezTo>
                        <a:pt x="114385" y="55357"/>
                        <a:pt x="108712" y="38747"/>
                        <a:pt x="98463" y="26236"/>
                      </a:cubicBezTo>
                      <a:cubicBezTo>
                        <a:pt x="88214" y="13726"/>
                        <a:pt x="74538" y="6823"/>
                        <a:pt x="60000" y="6823"/>
                      </a:cubicBezTo>
                      <a:cubicBezTo>
                        <a:pt x="45468" y="6823"/>
                        <a:pt x="31811" y="13678"/>
                        <a:pt x="21529" y="26149"/>
                      </a:cubicBezTo>
                      <a:cubicBezTo>
                        <a:pt x="11247" y="38620"/>
                        <a:pt x="5607" y="55230"/>
                        <a:pt x="5607" y="72919"/>
                      </a:cubicBezTo>
                      <a:cubicBezTo>
                        <a:pt x="5607" y="81578"/>
                        <a:pt x="6926" y="89958"/>
                        <a:pt x="9570" y="97822"/>
                      </a:cubicBezTo>
                      <a:cubicBezTo>
                        <a:pt x="10888" y="101785"/>
                        <a:pt x="12534" y="105678"/>
                        <a:pt x="14544" y="109332"/>
                      </a:cubicBezTo>
                      <a:cubicBezTo>
                        <a:pt x="15536" y="111174"/>
                        <a:pt x="16679" y="113009"/>
                        <a:pt x="17802" y="114662"/>
                      </a:cubicBezTo>
                      <a:lnTo>
                        <a:pt x="18435" y="115583"/>
                      </a:lnTo>
                      <a:lnTo>
                        <a:pt x="14074" y="119920"/>
                      </a:lnTo>
                      <a:lnTo>
                        <a:pt x="13460" y="118991"/>
                      </a:lnTo>
                      <a:cubicBezTo>
                        <a:pt x="12233" y="117188"/>
                        <a:pt x="11052" y="115186"/>
                        <a:pt x="9896" y="113097"/>
                      </a:cubicBezTo>
                      <a:cubicBezTo>
                        <a:pt x="7722" y="109046"/>
                        <a:pt x="5875" y="104796"/>
                        <a:pt x="4432" y="100395"/>
                      </a:cubicBezTo>
                      <a:cubicBezTo>
                        <a:pt x="1488" y="91721"/>
                        <a:pt x="0" y="82499"/>
                        <a:pt x="0" y="72991"/>
                      </a:cubicBezTo>
                      <a:cubicBezTo>
                        <a:pt x="0" y="53506"/>
                        <a:pt x="6240" y="35173"/>
                        <a:pt x="17580" y="21375"/>
                      </a:cubicBezTo>
                      <a:cubicBezTo>
                        <a:pt x="28945" y="7593"/>
                        <a:pt x="44019" y="0"/>
                        <a:pt x="60000" y="0"/>
                      </a:cubicBezTo>
                      <a:cubicBezTo>
                        <a:pt x="75987" y="0"/>
                        <a:pt x="91047" y="7593"/>
                        <a:pt x="102413" y="21375"/>
                      </a:cubicBezTo>
                      <a:lnTo>
                        <a:pt x="102413" y="21375"/>
                      </a:lnTo>
                      <a:cubicBezTo>
                        <a:pt x="113752" y="35220"/>
                        <a:pt x="119993" y="53577"/>
                        <a:pt x="119954" y="73038"/>
                      </a:cubicBezTo>
                      <a:cubicBezTo>
                        <a:pt x="119954" y="82539"/>
                        <a:pt x="118472" y="91769"/>
                        <a:pt x="115541" y="100459"/>
                      </a:cubicBezTo>
                      <a:cubicBezTo>
                        <a:pt x="114078" y="104844"/>
                        <a:pt x="112270" y="109133"/>
                        <a:pt x="110064" y="113136"/>
                      </a:cubicBezTo>
                      <a:cubicBezTo>
                        <a:pt x="109104" y="114987"/>
                        <a:pt x="107922" y="116902"/>
                        <a:pt x="106499" y="119038"/>
                      </a:cubicBezTo>
                      <a:lnTo>
                        <a:pt x="105918" y="119992"/>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366" name="Shape 1366"/>
                <p:cNvSpPr/>
                <p:nvPr/>
              </p:nvSpPr>
              <p:spPr>
                <a:xfrm>
                  <a:off x="2446334" y="1693865"/>
                  <a:ext cx="5194200" cy="4070399"/>
                </a:xfrm>
                <a:custGeom>
                  <a:pathLst>
                    <a:path extrusionOk="0" h="120000" w="120000">
                      <a:moveTo>
                        <a:pt x="109330" y="119989"/>
                      </a:moveTo>
                      <a:lnTo>
                        <a:pt x="103542" y="115042"/>
                      </a:lnTo>
                      <a:lnTo>
                        <a:pt x="104207" y="113716"/>
                      </a:lnTo>
                      <a:cubicBezTo>
                        <a:pt x="104715" y="112750"/>
                        <a:pt x="105172" y="111784"/>
                        <a:pt x="105596" y="110871"/>
                      </a:cubicBezTo>
                      <a:cubicBezTo>
                        <a:pt x="106054" y="109862"/>
                        <a:pt x="106469" y="108950"/>
                        <a:pt x="106860" y="107984"/>
                      </a:cubicBezTo>
                      <a:cubicBezTo>
                        <a:pt x="107617" y="106158"/>
                        <a:pt x="108332" y="104162"/>
                        <a:pt x="109047" y="101986"/>
                      </a:cubicBezTo>
                      <a:cubicBezTo>
                        <a:pt x="111600" y="93887"/>
                        <a:pt x="112939" y="85310"/>
                        <a:pt x="112939" y="76511"/>
                      </a:cubicBezTo>
                      <a:cubicBezTo>
                        <a:pt x="112939" y="58455"/>
                        <a:pt x="107434" y="41471"/>
                        <a:pt x="97405" y="28712"/>
                      </a:cubicBezTo>
                      <a:cubicBezTo>
                        <a:pt x="87367" y="15911"/>
                        <a:pt x="74112" y="8884"/>
                        <a:pt x="59958" y="8884"/>
                      </a:cubicBezTo>
                      <a:cubicBezTo>
                        <a:pt x="45812" y="8884"/>
                        <a:pt x="32490" y="15911"/>
                        <a:pt x="22494" y="28712"/>
                      </a:cubicBezTo>
                      <a:cubicBezTo>
                        <a:pt x="12465" y="41535"/>
                        <a:pt x="6960" y="58455"/>
                        <a:pt x="6960" y="76511"/>
                      </a:cubicBezTo>
                      <a:cubicBezTo>
                        <a:pt x="6960" y="85310"/>
                        <a:pt x="8266" y="93887"/>
                        <a:pt x="10877" y="101986"/>
                      </a:cubicBezTo>
                      <a:cubicBezTo>
                        <a:pt x="11501" y="103897"/>
                        <a:pt x="12216" y="105892"/>
                        <a:pt x="13047" y="107984"/>
                      </a:cubicBezTo>
                      <a:cubicBezTo>
                        <a:pt x="13480" y="108950"/>
                        <a:pt x="13896" y="109958"/>
                        <a:pt x="14311" y="110871"/>
                      </a:cubicBezTo>
                      <a:cubicBezTo>
                        <a:pt x="14727" y="111837"/>
                        <a:pt x="15234" y="112803"/>
                        <a:pt x="15692" y="113716"/>
                      </a:cubicBezTo>
                      <a:lnTo>
                        <a:pt x="16365" y="115042"/>
                      </a:lnTo>
                      <a:lnTo>
                        <a:pt x="10577" y="119989"/>
                      </a:lnTo>
                      <a:lnTo>
                        <a:pt x="9862" y="118641"/>
                      </a:lnTo>
                      <a:cubicBezTo>
                        <a:pt x="9313" y="117632"/>
                        <a:pt x="8773" y="116550"/>
                        <a:pt x="8266" y="115425"/>
                      </a:cubicBezTo>
                      <a:cubicBezTo>
                        <a:pt x="8133" y="115106"/>
                        <a:pt x="7975" y="114777"/>
                        <a:pt x="7850" y="114459"/>
                      </a:cubicBezTo>
                      <a:cubicBezTo>
                        <a:pt x="7509" y="113716"/>
                        <a:pt x="7168" y="112962"/>
                        <a:pt x="6885" y="112155"/>
                      </a:cubicBezTo>
                      <a:cubicBezTo>
                        <a:pt x="5995" y="110075"/>
                        <a:pt x="5164" y="107750"/>
                        <a:pt x="4399" y="105340"/>
                      </a:cubicBezTo>
                      <a:cubicBezTo>
                        <a:pt x="1496" y="96244"/>
                        <a:pt x="0" y="86542"/>
                        <a:pt x="0" y="76574"/>
                      </a:cubicBezTo>
                      <a:cubicBezTo>
                        <a:pt x="0" y="56099"/>
                        <a:pt x="6245" y="36918"/>
                        <a:pt x="17588" y="22450"/>
                      </a:cubicBezTo>
                      <a:cubicBezTo>
                        <a:pt x="28923" y="7971"/>
                        <a:pt x="44000" y="0"/>
                        <a:pt x="60000" y="0"/>
                      </a:cubicBezTo>
                      <a:cubicBezTo>
                        <a:pt x="76008" y="0"/>
                        <a:pt x="91027" y="7971"/>
                        <a:pt x="102411" y="22386"/>
                      </a:cubicBezTo>
                      <a:cubicBezTo>
                        <a:pt x="113746" y="36865"/>
                        <a:pt x="119991" y="56099"/>
                        <a:pt x="119991" y="76511"/>
                      </a:cubicBezTo>
                      <a:cubicBezTo>
                        <a:pt x="119991" y="86393"/>
                        <a:pt x="118494" y="96074"/>
                        <a:pt x="115542" y="105309"/>
                      </a:cubicBezTo>
                      <a:cubicBezTo>
                        <a:pt x="114785" y="107655"/>
                        <a:pt x="113954" y="109905"/>
                        <a:pt x="113072" y="112049"/>
                      </a:cubicBezTo>
                      <a:lnTo>
                        <a:pt x="113031" y="112102"/>
                      </a:lnTo>
                      <a:cubicBezTo>
                        <a:pt x="112823" y="112537"/>
                        <a:pt x="112648" y="112962"/>
                        <a:pt x="112482" y="113333"/>
                      </a:cubicBezTo>
                      <a:cubicBezTo>
                        <a:pt x="112182" y="113981"/>
                        <a:pt x="111900" y="114671"/>
                        <a:pt x="111600" y="115308"/>
                      </a:cubicBezTo>
                      <a:lnTo>
                        <a:pt x="111185" y="116168"/>
                      </a:lnTo>
                      <a:cubicBezTo>
                        <a:pt x="110802" y="116985"/>
                        <a:pt x="110428" y="117728"/>
                        <a:pt x="110012" y="118482"/>
                      </a:cubicBezTo>
                      <a:lnTo>
                        <a:pt x="109330" y="119989"/>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367" name="Shape 1367"/>
                <p:cNvSpPr/>
                <p:nvPr/>
              </p:nvSpPr>
              <p:spPr>
                <a:xfrm>
                  <a:off x="3249610" y="3081335"/>
                  <a:ext cx="663600" cy="2203499"/>
                </a:xfrm>
                <a:custGeom>
                  <a:pathLst>
                    <a:path extrusionOk="0" h="120000" w="120000">
                      <a:moveTo>
                        <a:pt x="59154" y="119980"/>
                      </a:moveTo>
                      <a:lnTo>
                        <a:pt x="53557" y="117490"/>
                      </a:lnTo>
                      <a:cubicBezTo>
                        <a:pt x="42364" y="112431"/>
                        <a:pt x="32212" y="106725"/>
                        <a:pt x="23622" y="100588"/>
                      </a:cubicBezTo>
                      <a:cubicBezTo>
                        <a:pt x="7874" y="88686"/>
                        <a:pt x="0" y="76313"/>
                        <a:pt x="0" y="63862"/>
                      </a:cubicBezTo>
                      <a:cubicBezTo>
                        <a:pt x="0" y="51078"/>
                        <a:pt x="7874" y="38705"/>
                        <a:pt x="23622" y="27117"/>
                      </a:cubicBezTo>
                      <a:cubicBezTo>
                        <a:pt x="32212" y="20882"/>
                        <a:pt x="42364" y="15235"/>
                        <a:pt x="53557" y="10176"/>
                      </a:cubicBezTo>
                      <a:cubicBezTo>
                        <a:pt x="60390" y="7235"/>
                        <a:pt x="66702" y="4745"/>
                        <a:pt x="72624" y="2352"/>
                      </a:cubicBezTo>
                      <a:lnTo>
                        <a:pt x="78806" y="0"/>
                      </a:lnTo>
                      <a:lnTo>
                        <a:pt x="119934" y="10000"/>
                      </a:lnTo>
                      <a:lnTo>
                        <a:pt x="113752" y="12294"/>
                      </a:lnTo>
                      <a:cubicBezTo>
                        <a:pt x="108156" y="14352"/>
                        <a:pt x="102559" y="16627"/>
                        <a:pt x="97548" y="18921"/>
                      </a:cubicBezTo>
                      <a:cubicBezTo>
                        <a:pt x="87396" y="23549"/>
                        <a:pt x="78806" y="28392"/>
                        <a:pt x="72624" y="33156"/>
                      </a:cubicBezTo>
                      <a:cubicBezTo>
                        <a:pt x="59479" y="42843"/>
                        <a:pt x="52646" y="53254"/>
                        <a:pt x="52646" y="63960"/>
                      </a:cubicBezTo>
                      <a:cubicBezTo>
                        <a:pt x="52646" y="74509"/>
                        <a:pt x="59154" y="84941"/>
                        <a:pt x="72624" y="94725"/>
                      </a:cubicBezTo>
                      <a:cubicBezTo>
                        <a:pt x="79522" y="99784"/>
                        <a:pt x="87787" y="104509"/>
                        <a:pt x="97223" y="108960"/>
                      </a:cubicBezTo>
                      <a:lnTo>
                        <a:pt x="102559" y="111450"/>
                      </a:lnTo>
                      <a:lnTo>
                        <a:pt x="59154" y="119980"/>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368" name="Shape 1368"/>
                <p:cNvSpPr/>
                <p:nvPr/>
              </p:nvSpPr>
              <p:spPr>
                <a:xfrm>
                  <a:off x="6173787" y="3078165"/>
                  <a:ext cx="663600" cy="2206499"/>
                </a:xfrm>
                <a:custGeom>
                  <a:pathLst>
                    <a:path extrusionOk="0" h="120000" w="120000">
                      <a:moveTo>
                        <a:pt x="60780" y="119980"/>
                      </a:moveTo>
                      <a:lnTo>
                        <a:pt x="17375" y="111269"/>
                      </a:lnTo>
                      <a:lnTo>
                        <a:pt x="22711" y="108802"/>
                      </a:lnTo>
                      <a:cubicBezTo>
                        <a:pt x="33188" y="103771"/>
                        <a:pt x="41388" y="99112"/>
                        <a:pt x="46984" y="94551"/>
                      </a:cubicBezTo>
                      <a:cubicBezTo>
                        <a:pt x="60455" y="84783"/>
                        <a:pt x="66963" y="74525"/>
                        <a:pt x="66963" y="63836"/>
                      </a:cubicBezTo>
                      <a:cubicBezTo>
                        <a:pt x="66963" y="53265"/>
                        <a:pt x="60455" y="42890"/>
                        <a:pt x="46984" y="33083"/>
                      </a:cubicBezTo>
                      <a:cubicBezTo>
                        <a:pt x="40086" y="28052"/>
                        <a:pt x="31952" y="23314"/>
                        <a:pt x="22386" y="18871"/>
                      </a:cubicBezTo>
                      <a:cubicBezTo>
                        <a:pt x="17700" y="16913"/>
                        <a:pt x="12169" y="14427"/>
                        <a:pt x="6182" y="12254"/>
                      </a:cubicBezTo>
                      <a:lnTo>
                        <a:pt x="0" y="9983"/>
                      </a:lnTo>
                      <a:lnTo>
                        <a:pt x="40802" y="0"/>
                      </a:lnTo>
                      <a:lnTo>
                        <a:pt x="46984" y="2270"/>
                      </a:lnTo>
                      <a:cubicBezTo>
                        <a:pt x="53232" y="4541"/>
                        <a:pt x="59739" y="7203"/>
                        <a:pt x="66377" y="10179"/>
                      </a:cubicBezTo>
                      <a:cubicBezTo>
                        <a:pt x="77570" y="15230"/>
                        <a:pt x="87722" y="20946"/>
                        <a:pt x="96312" y="27073"/>
                      </a:cubicBezTo>
                      <a:cubicBezTo>
                        <a:pt x="112060" y="38936"/>
                        <a:pt x="119934" y="51308"/>
                        <a:pt x="119934" y="63738"/>
                      </a:cubicBezTo>
                      <a:cubicBezTo>
                        <a:pt x="119934" y="76482"/>
                        <a:pt x="112060" y="88854"/>
                        <a:pt x="96312" y="100404"/>
                      </a:cubicBezTo>
                      <a:cubicBezTo>
                        <a:pt x="87722" y="106629"/>
                        <a:pt x="77570" y="112267"/>
                        <a:pt x="66377" y="117278"/>
                      </a:cubicBezTo>
                      <a:lnTo>
                        <a:pt x="60780" y="119980"/>
                      </a:ln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sp>
              <p:nvSpPr>
                <p:cNvPr id="1369" name="Shape 1369"/>
                <p:cNvSpPr/>
                <p:nvPr/>
              </p:nvSpPr>
              <p:spPr>
                <a:xfrm>
                  <a:off x="3365498" y="2876549"/>
                  <a:ext cx="3363899" cy="3554400"/>
                </a:xfrm>
                <a:custGeom>
                  <a:pathLst>
                    <a:path extrusionOk="0" h="120000" w="120000">
                      <a:moveTo>
                        <a:pt x="100064" y="88332"/>
                      </a:moveTo>
                      <a:cubicBezTo>
                        <a:pt x="98381" y="88028"/>
                        <a:pt x="94746" y="87056"/>
                        <a:pt x="91624" y="86132"/>
                      </a:cubicBezTo>
                      <a:cubicBezTo>
                        <a:pt x="88516" y="85209"/>
                        <a:pt x="85793" y="84419"/>
                        <a:pt x="85793" y="84419"/>
                      </a:cubicBezTo>
                      <a:cubicBezTo>
                        <a:pt x="83082" y="84091"/>
                        <a:pt x="80667" y="83301"/>
                        <a:pt x="78985" y="81830"/>
                      </a:cubicBezTo>
                      <a:cubicBezTo>
                        <a:pt x="77302" y="80409"/>
                        <a:pt x="76249" y="78258"/>
                        <a:pt x="76249" y="75390"/>
                      </a:cubicBezTo>
                      <a:cubicBezTo>
                        <a:pt x="76249" y="75390"/>
                        <a:pt x="76249" y="75390"/>
                        <a:pt x="76249" y="74782"/>
                      </a:cubicBezTo>
                      <a:lnTo>
                        <a:pt x="76249" y="70237"/>
                      </a:lnTo>
                      <a:cubicBezTo>
                        <a:pt x="77636" y="68330"/>
                        <a:pt x="78792" y="65875"/>
                        <a:pt x="79948" y="63299"/>
                      </a:cubicBezTo>
                      <a:cubicBezTo>
                        <a:pt x="81117" y="60723"/>
                        <a:pt x="82363" y="57952"/>
                        <a:pt x="83648" y="55388"/>
                      </a:cubicBezTo>
                      <a:cubicBezTo>
                        <a:pt x="89094" y="52131"/>
                        <a:pt x="91830" y="47647"/>
                        <a:pt x="91830" y="43127"/>
                      </a:cubicBezTo>
                      <a:cubicBezTo>
                        <a:pt x="91830" y="40538"/>
                        <a:pt x="91188" y="38582"/>
                        <a:pt x="89813" y="36674"/>
                      </a:cubicBezTo>
                      <a:cubicBezTo>
                        <a:pt x="89813" y="36565"/>
                        <a:pt x="90019" y="36504"/>
                        <a:pt x="89813" y="26977"/>
                      </a:cubicBezTo>
                      <a:cubicBezTo>
                        <a:pt x="89415" y="12382"/>
                        <a:pt x="76249" y="534"/>
                        <a:pt x="60757" y="230"/>
                      </a:cubicBezTo>
                      <a:cubicBezTo>
                        <a:pt x="44816" y="0"/>
                        <a:pt x="30995" y="11884"/>
                        <a:pt x="29890" y="26977"/>
                      </a:cubicBezTo>
                      <a:cubicBezTo>
                        <a:pt x="29890" y="26977"/>
                        <a:pt x="29890" y="26977"/>
                        <a:pt x="29890" y="28216"/>
                      </a:cubicBezTo>
                      <a:lnTo>
                        <a:pt x="29890" y="36674"/>
                      </a:lnTo>
                      <a:cubicBezTo>
                        <a:pt x="28516" y="38582"/>
                        <a:pt x="27874" y="40611"/>
                        <a:pt x="27874" y="43127"/>
                      </a:cubicBezTo>
                      <a:cubicBezTo>
                        <a:pt x="27874" y="47647"/>
                        <a:pt x="31252" y="52131"/>
                        <a:pt x="36056" y="55388"/>
                      </a:cubicBezTo>
                      <a:cubicBezTo>
                        <a:pt x="37405" y="57952"/>
                        <a:pt x="38587" y="60723"/>
                        <a:pt x="39755" y="63299"/>
                      </a:cubicBezTo>
                      <a:cubicBezTo>
                        <a:pt x="40899" y="65875"/>
                        <a:pt x="42145" y="68330"/>
                        <a:pt x="43455" y="70237"/>
                      </a:cubicBezTo>
                      <a:cubicBezTo>
                        <a:pt x="43776" y="71222"/>
                        <a:pt x="43956" y="72024"/>
                        <a:pt x="44097" y="72741"/>
                      </a:cubicBezTo>
                      <a:cubicBezTo>
                        <a:pt x="44213" y="73482"/>
                        <a:pt x="44213" y="74150"/>
                        <a:pt x="44213" y="74782"/>
                      </a:cubicBezTo>
                      <a:cubicBezTo>
                        <a:pt x="44213" y="74782"/>
                        <a:pt x="44213" y="74782"/>
                        <a:pt x="44213" y="75390"/>
                      </a:cubicBezTo>
                      <a:cubicBezTo>
                        <a:pt x="44213" y="81223"/>
                        <a:pt x="40141" y="83787"/>
                        <a:pt x="33988" y="84419"/>
                      </a:cubicBezTo>
                      <a:cubicBezTo>
                        <a:pt x="33988" y="84419"/>
                        <a:pt x="31252" y="85196"/>
                        <a:pt x="28143" y="86132"/>
                      </a:cubicBezTo>
                      <a:cubicBezTo>
                        <a:pt x="24958" y="87044"/>
                        <a:pt x="21387" y="87955"/>
                        <a:pt x="19717" y="88332"/>
                      </a:cubicBezTo>
                      <a:cubicBezTo>
                        <a:pt x="13872" y="89608"/>
                        <a:pt x="9004" y="92876"/>
                        <a:pt x="5510" y="97178"/>
                      </a:cubicBezTo>
                      <a:cubicBezTo>
                        <a:pt x="1991" y="101529"/>
                        <a:pt x="0" y="107046"/>
                        <a:pt x="0" y="112878"/>
                      </a:cubicBezTo>
                      <a:cubicBezTo>
                        <a:pt x="0" y="112878"/>
                        <a:pt x="0" y="112878"/>
                        <a:pt x="0" y="113790"/>
                      </a:cubicBezTo>
                      <a:lnTo>
                        <a:pt x="0" y="119987"/>
                      </a:lnTo>
                      <a:cubicBezTo>
                        <a:pt x="0" y="119987"/>
                        <a:pt x="0" y="119987"/>
                        <a:pt x="14977" y="119987"/>
                      </a:cubicBezTo>
                      <a:lnTo>
                        <a:pt x="119987" y="119987"/>
                      </a:lnTo>
                      <a:cubicBezTo>
                        <a:pt x="119987" y="119987"/>
                        <a:pt x="119987" y="119987"/>
                        <a:pt x="119987" y="112878"/>
                      </a:cubicBezTo>
                      <a:cubicBezTo>
                        <a:pt x="119845" y="101286"/>
                        <a:pt x="111663" y="90920"/>
                        <a:pt x="100064" y="88332"/>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Clr>
                      <a:schemeClr val="dk1"/>
                    </a:buClr>
                    <a:buFont typeface="Arial"/>
                    <a:buNone/>
                  </a:pPr>
                  <a:r>
                    <a:t/>
                  </a:r>
                  <a:endParaRPr sz="700">
                    <a:solidFill>
                      <a:schemeClr val="dk1"/>
                    </a:solidFill>
                    <a:latin typeface="Arial"/>
                    <a:ea typeface="Arial"/>
                    <a:cs typeface="Arial"/>
                    <a:sym typeface="Arial"/>
                  </a:endParaRPr>
                </a:p>
              </p:txBody>
            </p:sp>
          </p:grpSp>
        </p:grpSp>
      </p:grpSp>
      <p:sp>
        <p:nvSpPr>
          <p:cNvPr id="1370" name="Shape 1370"/>
          <p:cNvSpPr txBox="1"/>
          <p:nvPr>
            <p:ph idx="1" type="body"/>
          </p:nvPr>
        </p:nvSpPr>
        <p:spPr>
          <a:xfrm>
            <a:off x="539608" y="1143000"/>
            <a:ext cx="11106599" cy="342899"/>
          </a:xfrm>
          <a:prstGeom prst="rect">
            <a:avLst/>
          </a:prstGeom>
          <a:noFill/>
          <a:ln>
            <a:noFill/>
          </a:ln>
        </p:spPr>
        <p:txBody>
          <a:bodyPr anchorCtr="0" anchor="t" bIns="45700" lIns="45700" rIns="45700" tIns="45700">
            <a:noAutofit/>
          </a:bodyPr>
          <a:lstStyle/>
          <a:p>
            <a:pPr indent="0" lvl="0" marL="0" marR="0" rtl="0" algn="l">
              <a:lnSpc>
                <a:spcPct val="90000"/>
              </a:lnSpc>
              <a:spcBef>
                <a:spcPts val="0"/>
              </a:spcBef>
              <a:spcAft>
                <a:spcPts val="0"/>
              </a:spcAft>
              <a:buClr>
                <a:srgbClr val="FFFFFF"/>
              </a:buClr>
              <a:buSzPct val="25000"/>
              <a:buFont typeface="Arial"/>
              <a:buNone/>
            </a:pPr>
            <a:r>
              <a:t/>
            </a:r>
            <a:endParaRPr b="0" i="0" sz="2100" u="none" cap="none" strike="noStrike">
              <a:solidFill>
                <a:srgbClr val="FFFFFF"/>
              </a:solidFill>
              <a:latin typeface="Arial"/>
              <a:ea typeface="Arial"/>
              <a:cs typeface="Arial"/>
              <a:sym typeface="Arial"/>
            </a:endParaRPr>
          </a:p>
        </p:txBody>
      </p:sp>
      <p:grpSp>
        <p:nvGrpSpPr>
          <p:cNvPr id="1371" name="Shape 1371"/>
          <p:cNvGrpSpPr/>
          <p:nvPr/>
        </p:nvGrpSpPr>
        <p:grpSpPr>
          <a:xfrm>
            <a:off x="4524189" y="1694259"/>
            <a:ext cx="2918098" cy="4030206"/>
            <a:chOff x="4752525" y="1685632"/>
            <a:chExt cx="2918098" cy="4030206"/>
          </a:xfrm>
        </p:grpSpPr>
        <p:sp>
          <p:nvSpPr>
            <p:cNvPr id="1372" name="Shape 1372"/>
            <p:cNvSpPr txBox="1"/>
            <p:nvPr/>
          </p:nvSpPr>
          <p:spPr>
            <a:xfrm>
              <a:off x="4752525" y="4357739"/>
              <a:ext cx="2918098" cy="1358099"/>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buClr>
                  <a:schemeClr val="lt1"/>
                </a:buClr>
                <a:buSzPct val="25000"/>
                <a:buFont typeface="Arial"/>
                <a:buNone/>
              </a:pPr>
              <a:r>
                <a:rPr lang="en-US" sz="1400">
                  <a:solidFill>
                    <a:schemeClr val="lt1"/>
                  </a:solidFill>
                  <a:latin typeface="Arial"/>
                  <a:ea typeface="Arial"/>
                  <a:cs typeface="Arial"/>
                  <a:sym typeface="Arial"/>
                </a:rPr>
                <a:t>Empower Customers with Intelligent Self-Service</a:t>
              </a:r>
            </a:p>
          </p:txBody>
        </p:sp>
        <p:sp>
          <p:nvSpPr>
            <p:cNvPr id="1373" name="Shape 1373"/>
            <p:cNvSpPr/>
            <p:nvPr/>
          </p:nvSpPr>
          <p:spPr>
            <a:xfrm>
              <a:off x="4763698" y="1685632"/>
              <a:ext cx="2643600" cy="342899"/>
            </a:xfrm>
            <a:prstGeom prst="rect">
              <a:avLst/>
            </a:prstGeom>
            <a:noFill/>
            <a:ln>
              <a:noFill/>
            </a:ln>
          </p:spPr>
          <p:txBody>
            <a:bodyPr anchorCtr="0" anchor="b" bIns="35700" lIns="35700" rIns="35700" tIns="35700">
              <a:noAutofit/>
            </a:bodyPr>
            <a:lstStyle/>
            <a:p>
              <a:pPr indent="0" lvl="0" marL="0" marR="0" rtl="0" algn="ctr">
                <a:lnSpc>
                  <a:spcPct val="90000"/>
                </a:lnSpc>
                <a:spcBef>
                  <a:spcPts val="0"/>
                </a:spcBef>
                <a:spcAft>
                  <a:spcPts val="0"/>
                </a:spcAft>
                <a:buClr>
                  <a:srgbClr val="FFFFFF"/>
                </a:buClr>
                <a:buSzPct val="25000"/>
                <a:buFont typeface="Arial"/>
                <a:buNone/>
              </a:pPr>
              <a:r>
                <a:rPr b="1" lang="en-US" sz="1800">
                  <a:solidFill>
                    <a:srgbClr val="FFFFFF"/>
                  </a:solidFill>
                  <a:latin typeface="Arial"/>
                  <a:ea typeface="Arial"/>
                  <a:cs typeface="Arial"/>
                  <a:sym typeface="Arial"/>
                </a:rPr>
                <a:t>Convenient &amp; Effortless</a:t>
              </a:r>
            </a:p>
          </p:txBody>
        </p:sp>
        <p:grpSp>
          <p:nvGrpSpPr>
            <p:cNvPr id="1374" name="Shape 1374"/>
            <p:cNvGrpSpPr/>
            <p:nvPr/>
          </p:nvGrpSpPr>
          <p:grpSpPr>
            <a:xfrm>
              <a:off x="5087490" y="2171321"/>
              <a:ext cx="1947619" cy="1948045"/>
              <a:chOff x="5307489" y="3172465"/>
              <a:chExt cx="1370099" cy="1370398"/>
            </a:xfrm>
          </p:grpSpPr>
          <p:sp>
            <p:nvSpPr>
              <p:cNvPr id="1375" name="Shape 1375"/>
              <p:cNvSpPr/>
              <p:nvPr/>
            </p:nvSpPr>
            <p:spPr>
              <a:xfrm>
                <a:off x="5313053" y="3172482"/>
                <a:ext cx="1359000" cy="1358999"/>
              </a:xfrm>
              <a:prstGeom prst="ellipse">
                <a:avLst/>
              </a:prstGeom>
              <a:solidFill>
                <a:srgbClr val="309FFF"/>
              </a:solid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sz="1800">
                  <a:solidFill>
                    <a:schemeClr val="dk1"/>
                  </a:solidFill>
                  <a:latin typeface="Arial"/>
                  <a:ea typeface="Arial"/>
                  <a:cs typeface="Arial"/>
                  <a:sym typeface="Arial"/>
                </a:endParaRPr>
              </a:p>
            </p:txBody>
          </p:sp>
          <p:sp>
            <p:nvSpPr>
              <p:cNvPr id="1376" name="Shape 1376"/>
              <p:cNvSpPr/>
              <p:nvPr/>
            </p:nvSpPr>
            <p:spPr>
              <a:xfrm flipH="1">
                <a:off x="5307489" y="3172465"/>
                <a:ext cx="1370099" cy="1370398"/>
              </a:xfrm>
              <a:prstGeom prst="ellipse">
                <a:avLst/>
              </a:prstGeom>
              <a:solidFill>
                <a:schemeClr val="accent1"/>
              </a:solidFill>
              <a:ln cap="flat" cmpd="sng" w="38100">
                <a:solidFill>
                  <a:srgbClr val="FFFFFF"/>
                </a:solidFill>
                <a:prstDash val="solid"/>
                <a:miter/>
                <a:headEnd len="med" w="med" type="none"/>
                <a:tailEnd len="med" w="med" type="none"/>
              </a:ln>
            </p:spPr>
            <p:txBody>
              <a:bodyPr anchorCtr="0" anchor="ctr" bIns="0" lIns="0" rIns="0" tIns="0">
                <a:noAutofit/>
              </a:bodyPr>
              <a:lstStyle/>
              <a:p>
                <a:pPr indent="0" lvl="0" marL="0" marR="0" rtl="0" algn="l">
                  <a:lnSpc>
                    <a:spcPct val="88888"/>
                  </a:lnSpc>
                  <a:spcBef>
                    <a:spcPts val="0"/>
                  </a:spcBef>
                  <a:spcAft>
                    <a:spcPts val="0"/>
                  </a:spcAft>
                  <a:buClr>
                    <a:srgbClr val="FFFFFF"/>
                  </a:buClr>
                  <a:buFont typeface="Arial"/>
                  <a:buNone/>
                </a:pPr>
                <a:r>
                  <a:t/>
                </a:r>
                <a:endParaRPr sz="1900" u="none" cap="none" strike="noStrike">
                  <a:solidFill>
                    <a:srgbClr val="FFFFFF"/>
                  </a:solidFill>
                  <a:latin typeface="Arial"/>
                  <a:ea typeface="Arial"/>
                  <a:cs typeface="Arial"/>
                  <a:sym typeface="Arial"/>
                </a:endParaRPr>
              </a:p>
            </p:txBody>
          </p:sp>
        </p:grpSp>
        <p:grpSp>
          <p:nvGrpSpPr>
            <p:cNvPr id="1377" name="Shape 1377"/>
            <p:cNvGrpSpPr/>
            <p:nvPr/>
          </p:nvGrpSpPr>
          <p:grpSpPr>
            <a:xfrm>
              <a:off x="6451056" y="3419848"/>
              <a:ext cx="781413" cy="781570"/>
              <a:chOff x="459235" y="4127003"/>
              <a:chExt cx="542740" cy="542850"/>
            </a:xfrm>
          </p:grpSpPr>
          <p:grpSp>
            <p:nvGrpSpPr>
              <p:cNvPr id="1378" name="Shape 1378"/>
              <p:cNvGrpSpPr/>
              <p:nvPr/>
            </p:nvGrpSpPr>
            <p:grpSpPr>
              <a:xfrm>
                <a:off x="459235" y="4127003"/>
                <a:ext cx="542740" cy="542850"/>
                <a:chOff x="0" y="0"/>
                <a:chExt cx="1085700" cy="1085700"/>
              </a:xfrm>
            </p:grpSpPr>
            <p:sp>
              <p:nvSpPr>
                <p:cNvPr id="1379" name="Shape 1379"/>
                <p:cNvSpPr/>
                <p:nvPr/>
              </p:nvSpPr>
              <p:spPr>
                <a:xfrm>
                  <a:off x="108288" y="108288"/>
                  <a:ext cx="869100" cy="869100"/>
                </a:xfrm>
                <a:prstGeom prst="ellipse">
                  <a:avLst/>
                </a:prstGeom>
                <a:solidFill>
                  <a:srgbClr val="FFFFFF">
                    <a:alpha val="20000"/>
                  </a:srgbClr>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sp>
              <p:nvSpPr>
                <p:cNvPr id="1380" name="Shape 1380"/>
                <p:cNvSpPr/>
                <p:nvPr/>
              </p:nvSpPr>
              <p:spPr>
                <a:xfrm>
                  <a:off x="0" y="0"/>
                  <a:ext cx="1085700" cy="1085700"/>
                </a:xfrm>
                <a:prstGeom prst="ellipse">
                  <a:avLst/>
                </a:prstGeom>
                <a:solidFill>
                  <a:srgbClr val="963CBD"/>
                </a:solidFill>
                <a:ln>
                  <a:noFill/>
                </a:ln>
              </p:spPr>
              <p:txBody>
                <a:bodyPr anchorCtr="0" anchor="ctr" bIns="76200" lIns="76200" rIns="76200" tIns="76200">
                  <a:noAutofit/>
                </a:bodyPr>
                <a:lstStyle/>
                <a:p>
                  <a:pPr indent="0" lvl="0" marL="0" marR="0" rtl="0" algn="l">
                    <a:spcBef>
                      <a:spcPts val="0"/>
                    </a:spcBef>
                    <a:buClr>
                      <a:schemeClr val="dk1"/>
                    </a:buClr>
                    <a:buFont typeface="Arial"/>
                    <a:buNone/>
                  </a:pPr>
                  <a:r>
                    <a:t/>
                  </a:r>
                  <a:endParaRPr sz="2600">
                    <a:solidFill>
                      <a:srgbClr val="545454"/>
                    </a:solidFill>
                    <a:latin typeface="Arial"/>
                    <a:ea typeface="Arial"/>
                    <a:cs typeface="Arial"/>
                    <a:sym typeface="Arial"/>
                  </a:endParaRPr>
                </a:p>
              </p:txBody>
            </p:sp>
          </p:grpSp>
          <p:sp>
            <p:nvSpPr>
              <p:cNvPr id="1381" name="Shape 1381"/>
              <p:cNvSpPr/>
              <p:nvPr/>
            </p:nvSpPr>
            <p:spPr>
              <a:xfrm>
                <a:off x="546100" y="4218846"/>
                <a:ext cx="366000" cy="366000"/>
              </a:xfrm>
              <a:custGeom>
                <a:pathLst>
                  <a:path extrusionOk="0" h="120000" w="120000">
                    <a:moveTo>
                      <a:pt x="60038" y="0"/>
                    </a:moveTo>
                    <a:cubicBezTo>
                      <a:pt x="44011" y="0"/>
                      <a:pt x="28900" y="6238"/>
                      <a:pt x="17583" y="17583"/>
                    </a:cubicBezTo>
                    <a:cubicBezTo>
                      <a:pt x="6266" y="28916"/>
                      <a:pt x="0" y="43933"/>
                      <a:pt x="0" y="59961"/>
                    </a:cubicBezTo>
                    <a:cubicBezTo>
                      <a:pt x="0" y="75977"/>
                      <a:pt x="6238" y="91100"/>
                      <a:pt x="17583" y="102416"/>
                    </a:cubicBezTo>
                    <a:cubicBezTo>
                      <a:pt x="28900" y="113755"/>
                      <a:pt x="44011" y="120000"/>
                      <a:pt x="60038" y="120000"/>
                    </a:cubicBezTo>
                    <a:cubicBezTo>
                      <a:pt x="76055" y="120000"/>
                      <a:pt x="91100" y="113755"/>
                      <a:pt x="102416" y="102416"/>
                    </a:cubicBezTo>
                    <a:cubicBezTo>
                      <a:pt x="113761" y="91100"/>
                      <a:pt x="120000" y="75977"/>
                      <a:pt x="120000" y="59961"/>
                    </a:cubicBezTo>
                    <a:cubicBezTo>
                      <a:pt x="120000" y="43933"/>
                      <a:pt x="113761" y="28900"/>
                      <a:pt x="102416" y="17583"/>
                    </a:cubicBezTo>
                    <a:cubicBezTo>
                      <a:pt x="91100" y="6244"/>
                      <a:pt x="76055" y="0"/>
                      <a:pt x="60038" y="0"/>
                    </a:cubicBezTo>
                    <a:close/>
                    <a:moveTo>
                      <a:pt x="60038" y="4838"/>
                    </a:moveTo>
                    <a:cubicBezTo>
                      <a:pt x="74766" y="4838"/>
                      <a:pt x="88550" y="10622"/>
                      <a:pt x="98961" y="21038"/>
                    </a:cubicBezTo>
                    <a:cubicBezTo>
                      <a:pt x="109377" y="31444"/>
                      <a:pt x="115088" y="45233"/>
                      <a:pt x="115088" y="59961"/>
                    </a:cubicBezTo>
                    <a:cubicBezTo>
                      <a:pt x="115088" y="70683"/>
                      <a:pt x="112022" y="80944"/>
                      <a:pt x="106333" y="89750"/>
                    </a:cubicBezTo>
                    <a:cubicBezTo>
                      <a:pt x="97527" y="79827"/>
                      <a:pt x="84677" y="72716"/>
                      <a:pt x="69866" y="70327"/>
                    </a:cubicBezTo>
                    <a:cubicBezTo>
                      <a:pt x="69744" y="72650"/>
                      <a:pt x="68811" y="74988"/>
                      <a:pt x="67022" y="76777"/>
                    </a:cubicBezTo>
                    <a:cubicBezTo>
                      <a:pt x="63194" y="80633"/>
                      <a:pt x="56983" y="80605"/>
                      <a:pt x="53127" y="76777"/>
                    </a:cubicBezTo>
                    <a:cubicBezTo>
                      <a:pt x="51250" y="74888"/>
                      <a:pt x="50333" y="72483"/>
                      <a:pt x="50288" y="70016"/>
                    </a:cubicBezTo>
                    <a:cubicBezTo>
                      <a:pt x="35188" y="71866"/>
                      <a:pt x="21883" y="78533"/>
                      <a:pt x="12588" y="88216"/>
                    </a:cubicBezTo>
                    <a:cubicBezTo>
                      <a:pt x="7572" y="79750"/>
                      <a:pt x="4911" y="70050"/>
                      <a:pt x="4911" y="59961"/>
                    </a:cubicBezTo>
                    <a:cubicBezTo>
                      <a:pt x="4911" y="45233"/>
                      <a:pt x="10622" y="31450"/>
                      <a:pt x="21038" y="21038"/>
                    </a:cubicBezTo>
                    <a:cubicBezTo>
                      <a:pt x="31450" y="10627"/>
                      <a:pt x="45305" y="4838"/>
                      <a:pt x="60038" y="4838"/>
                    </a:cubicBezTo>
                    <a:close/>
                    <a:moveTo>
                      <a:pt x="59961" y="8522"/>
                    </a:moveTo>
                    <a:cubicBezTo>
                      <a:pt x="34161" y="8522"/>
                      <a:pt x="12794" y="27461"/>
                      <a:pt x="9061" y="52205"/>
                    </a:cubicBezTo>
                    <a:lnTo>
                      <a:pt x="17272" y="52205"/>
                    </a:lnTo>
                    <a:cubicBezTo>
                      <a:pt x="20905" y="31922"/>
                      <a:pt x="38627" y="16583"/>
                      <a:pt x="59961" y="16583"/>
                    </a:cubicBezTo>
                    <a:cubicBezTo>
                      <a:pt x="73672" y="16583"/>
                      <a:pt x="85944" y="22911"/>
                      <a:pt x="93894" y="32861"/>
                    </a:cubicBezTo>
                    <a:lnTo>
                      <a:pt x="100650" y="28483"/>
                    </a:lnTo>
                    <a:cubicBezTo>
                      <a:pt x="91233" y="16316"/>
                      <a:pt x="76522" y="8522"/>
                      <a:pt x="59961" y="8522"/>
                    </a:cubicBezTo>
                    <a:close/>
                    <a:moveTo>
                      <a:pt x="103111" y="35088"/>
                    </a:moveTo>
                    <a:cubicBezTo>
                      <a:pt x="102450" y="34961"/>
                      <a:pt x="101783" y="35072"/>
                      <a:pt x="101188" y="35472"/>
                    </a:cubicBezTo>
                    <a:lnTo>
                      <a:pt x="63188" y="63800"/>
                    </a:lnTo>
                    <a:cubicBezTo>
                      <a:pt x="62194" y="63288"/>
                      <a:pt x="61266" y="62955"/>
                      <a:pt x="60116" y="62955"/>
                    </a:cubicBezTo>
                    <a:cubicBezTo>
                      <a:pt x="58816" y="62955"/>
                      <a:pt x="57627" y="63294"/>
                      <a:pt x="56505" y="63955"/>
                    </a:cubicBezTo>
                    <a:cubicBezTo>
                      <a:pt x="55372" y="64605"/>
                      <a:pt x="54622" y="65366"/>
                      <a:pt x="53972" y="66488"/>
                    </a:cubicBezTo>
                    <a:cubicBezTo>
                      <a:pt x="53322" y="67611"/>
                      <a:pt x="52977" y="68716"/>
                      <a:pt x="52977" y="70016"/>
                    </a:cubicBezTo>
                    <a:cubicBezTo>
                      <a:pt x="52977" y="71316"/>
                      <a:pt x="53322" y="72427"/>
                      <a:pt x="53972" y="73550"/>
                    </a:cubicBezTo>
                    <a:cubicBezTo>
                      <a:pt x="54622" y="74683"/>
                      <a:pt x="55372" y="75511"/>
                      <a:pt x="56505" y="76161"/>
                    </a:cubicBezTo>
                    <a:cubicBezTo>
                      <a:pt x="57627" y="76811"/>
                      <a:pt x="58816" y="77083"/>
                      <a:pt x="60116" y="77083"/>
                    </a:cubicBezTo>
                    <a:cubicBezTo>
                      <a:pt x="61416" y="77083"/>
                      <a:pt x="62444" y="76811"/>
                      <a:pt x="63572" y="76161"/>
                    </a:cubicBezTo>
                    <a:cubicBezTo>
                      <a:pt x="64705" y="75511"/>
                      <a:pt x="65527" y="74683"/>
                      <a:pt x="66177" y="73550"/>
                    </a:cubicBezTo>
                    <a:cubicBezTo>
                      <a:pt x="66827" y="72427"/>
                      <a:pt x="67100" y="71316"/>
                      <a:pt x="67100" y="70016"/>
                    </a:cubicBezTo>
                    <a:cubicBezTo>
                      <a:pt x="67100" y="69194"/>
                      <a:pt x="66738" y="68511"/>
                      <a:pt x="66488" y="67794"/>
                    </a:cubicBezTo>
                    <a:lnTo>
                      <a:pt x="104105" y="39844"/>
                    </a:lnTo>
                    <a:cubicBezTo>
                      <a:pt x="105294" y="39038"/>
                      <a:pt x="105600" y="37361"/>
                      <a:pt x="104800" y="36161"/>
                    </a:cubicBezTo>
                    <a:cubicBezTo>
                      <a:pt x="104394" y="35566"/>
                      <a:pt x="103766" y="35216"/>
                      <a:pt x="103111" y="35088"/>
                    </a:cubicBezTo>
                    <a:close/>
                  </a:path>
                </a:pathLst>
              </a:custGeom>
              <a:solidFill>
                <a:srgbClr val="FFFFFF"/>
              </a:solidFill>
              <a:ln>
                <a:noFill/>
              </a:ln>
            </p:spPr>
            <p:txBody>
              <a:bodyPr anchorCtr="0" anchor="ctr" bIns="22850" lIns="22850" rIns="22850" tIns="22850">
                <a:noAutofit/>
              </a:bodyPr>
              <a:lstStyle/>
              <a:p>
                <a:pPr indent="0" lvl="0" marL="0" marR="0" rtl="0" algn="l">
                  <a:lnSpc>
                    <a:spcPct val="93000"/>
                  </a:lnSpc>
                  <a:spcBef>
                    <a:spcPts val="0"/>
                  </a:spcBef>
                  <a:buClr>
                    <a:schemeClr val="dk1"/>
                  </a:buClr>
                  <a:buFont typeface="Arial"/>
                  <a:buNone/>
                </a:pPr>
                <a:r>
                  <a:t/>
                </a:r>
                <a:endParaRPr sz="900">
                  <a:solidFill>
                    <a:schemeClr val="dk1"/>
                  </a:solidFill>
                  <a:latin typeface="Arial"/>
                  <a:ea typeface="Arial"/>
                  <a:cs typeface="Arial"/>
                  <a:sym typeface="Arial"/>
                </a:endParaRPr>
              </a:p>
            </p:txBody>
          </p:sp>
        </p:grpSp>
      </p:grpSp>
      <p:grpSp>
        <p:nvGrpSpPr>
          <p:cNvPr id="1382" name="Shape 1382"/>
          <p:cNvGrpSpPr/>
          <p:nvPr/>
        </p:nvGrpSpPr>
        <p:grpSpPr>
          <a:xfrm flipH="1">
            <a:off x="4994243" y="1952651"/>
            <a:ext cx="1568206" cy="1644805"/>
            <a:chOff x="4770530" y="1968590"/>
            <a:chExt cx="4660462" cy="4889408"/>
          </a:xfrm>
        </p:grpSpPr>
        <p:pic>
          <p:nvPicPr>
            <p:cNvPr descr="Service Cloud - SBD.png" id="1383" name="Shape 1383"/>
            <p:cNvPicPr preferRelativeResize="0"/>
            <p:nvPr/>
          </p:nvPicPr>
          <p:blipFill rotWithShape="1">
            <a:blip r:embed="rId8">
              <a:alphaModFix/>
            </a:blip>
            <a:srcRect b="45213" l="17674" r="24482" t="4472"/>
            <a:stretch/>
          </p:blipFill>
          <p:spPr>
            <a:xfrm flipH="1">
              <a:off x="6177033" y="1968590"/>
              <a:ext cx="3253959" cy="4889408"/>
            </a:xfrm>
            <a:prstGeom prst="rect">
              <a:avLst/>
            </a:prstGeom>
            <a:noFill/>
            <a:ln>
              <a:noFill/>
            </a:ln>
          </p:spPr>
        </p:pic>
        <p:pic>
          <p:nvPicPr>
            <p:cNvPr descr="image66.png" id="1384" name="Shape 1384"/>
            <p:cNvPicPr preferRelativeResize="0"/>
            <p:nvPr/>
          </p:nvPicPr>
          <p:blipFill rotWithShape="1">
            <a:blip r:embed="rId9">
              <a:alphaModFix/>
            </a:blip>
            <a:srcRect b="2792" l="0" r="0" t="0"/>
            <a:stretch/>
          </p:blipFill>
          <p:spPr>
            <a:xfrm>
              <a:off x="4770530" y="2334526"/>
              <a:ext cx="2315914" cy="4523471"/>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Shape 1389"/>
          <p:cNvSpPr txBox="1"/>
          <p:nvPr>
            <p:ph type="title"/>
          </p:nvPr>
        </p:nvSpPr>
        <p:spPr>
          <a:xfrm>
            <a:off x="590031" y="0"/>
            <a:ext cx="11109606" cy="1059253"/>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US" sz="3200" u="none" cap="none" strike="noStrike">
                <a:solidFill>
                  <a:schemeClr val="lt1"/>
                </a:solidFill>
                <a:latin typeface="Arial"/>
                <a:ea typeface="Arial"/>
                <a:cs typeface="Arial"/>
                <a:sym typeface="Arial"/>
              </a:rPr>
              <a:t>The Effortless Experience</a:t>
            </a:r>
            <a:br>
              <a:rPr b="1" i="0" lang="en-US" sz="3200" u="none" cap="none" strike="noStrike">
                <a:solidFill>
                  <a:schemeClr val="lt1"/>
                </a:solidFill>
                <a:latin typeface="Arial"/>
                <a:ea typeface="Arial"/>
                <a:cs typeface="Arial"/>
                <a:sym typeface="Arial"/>
              </a:rPr>
            </a:br>
            <a:r>
              <a:rPr b="1" i="0" lang="en-US" sz="2000" u="none" cap="none" strike="noStrike">
                <a:solidFill>
                  <a:schemeClr val="lt1"/>
                </a:solidFill>
                <a:latin typeface="Arial"/>
                <a:ea typeface="Arial"/>
                <a:cs typeface="Arial"/>
                <a:sym typeface="Arial"/>
              </a:rPr>
              <a:t>Conquering the new Battleground for Customer Loyalty</a:t>
            </a:r>
          </a:p>
        </p:txBody>
      </p:sp>
      <p:sp>
        <p:nvSpPr>
          <p:cNvPr id="1390" name="Shape 1390"/>
          <p:cNvSpPr txBox="1"/>
          <p:nvPr>
            <p:ph idx="1" type="body"/>
          </p:nvPr>
        </p:nvSpPr>
        <p:spPr>
          <a:xfrm>
            <a:off x="590031" y="1493995"/>
            <a:ext cx="7790381" cy="4678204"/>
          </a:xfrm>
          <a:prstGeom prst="rect">
            <a:avLst/>
          </a:prstGeom>
          <a:noFill/>
          <a:ln>
            <a:noFill/>
          </a:ln>
        </p:spPr>
        <p:txBody>
          <a:bodyPr anchorCtr="0" anchor="t" bIns="0" lIns="0" rIns="0" tIns="0">
            <a:noAutofit/>
          </a:bodyPr>
          <a:lstStyle/>
          <a:p>
            <a:pPr indent="0" lvl="0" marL="0" marR="0" rtl="0" algn="l">
              <a:spcBef>
                <a:spcPts val="0"/>
              </a:spcBef>
              <a:spcAft>
                <a:spcPts val="0"/>
              </a:spcAft>
              <a:buClr>
                <a:srgbClr val="7F7F7F"/>
              </a:buClr>
              <a:buSzPct val="25000"/>
              <a:buFont typeface="Arial"/>
              <a:buNone/>
            </a:pPr>
            <a:r>
              <a:rPr b="0" i="0" lang="en-US" sz="2800" u="none" cap="none" strike="noStrike">
                <a:solidFill>
                  <a:schemeClr val="lt1"/>
                </a:solidFill>
                <a:latin typeface="Arial"/>
                <a:ea typeface="Arial"/>
                <a:cs typeface="Arial"/>
                <a:sym typeface="Arial"/>
              </a:rPr>
              <a:t>Finding #1 – delighting customers doesn’t pay</a:t>
            </a:r>
          </a:p>
          <a:p>
            <a:pPr indent="0" lvl="0" marL="0" marR="0" rtl="0" algn="l">
              <a:spcBef>
                <a:spcPts val="2400"/>
              </a:spcBef>
              <a:spcAft>
                <a:spcPts val="0"/>
              </a:spcAft>
              <a:buClr>
                <a:srgbClr val="7F7F7F"/>
              </a:buClr>
              <a:buSzPct val="25000"/>
              <a:buFont typeface="Arial"/>
              <a:buNone/>
            </a:pPr>
            <a:r>
              <a:rPr b="0" i="0" lang="en-US" sz="2800" u="none" cap="none" strike="noStrike">
                <a:solidFill>
                  <a:schemeClr val="lt1"/>
                </a:solidFill>
                <a:latin typeface="Arial"/>
                <a:ea typeface="Arial"/>
                <a:cs typeface="Arial"/>
                <a:sym typeface="Arial"/>
              </a:rPr>
              <a:t>Finding #2 – customers prefer to self-serve</a:t>
            </a:r>
          </a:p>
          <a:p>
            <a:pPr indent="0" lvl="0" marL="0" marR="0" rtl="0" algn="l">
              <a:spcBef>
                <a:spcPts val="2400"/>
              </a:spcBef>
              <a:spcAft>
                <a:spcPts val="0"/>
              </a:spcAft>
              <a:buClr>
                <a:srgbClr val="7F7F7F"/>
              </a:buClr>
              <a:buSzPct val="25000"/>
              <a:buFont typeface="Arial"/>
              <a:buNone/>
            </a:pPr>
            <a:r>
              <a:rPr b="0" i="0" lang="en-US" sz="2800" u="none" cap="none" strike="noStrike">
                <a:solidFill>
                  <a:schemeClr val="lt1"/>
                </a:solidFill>
                <a:latin typeface="Arial"/>
                <a:ea typeface="Arial"/>
                <a:cs typeface="Arial"/>
                <a:sym typeface="Arial"/>
              </a:rPr>
              <a:t>Finding #3 – customer service interactions tend to drive disloyalty, not loyalty</a:t>
            </a:r>
          </a:p>
          <a:p>
            <a:pPr indent="0" lvl="0" marL="0" marR="0" rtl="0" algn="l">
              <a:spcBef>
                <a:spcPts val="2400"/>
              </a:spcBef>
              <a:spcAft>
                <a:spcPts val="0"/>
              </a:spcAft>
              <a:buClr>
                <a:srgbClr val="7F7F7F"/>
              </a:buClr>
              <a:buSzPct val="25000"/>
              <a:buFont typeface="Arial"/>
              <a:buNone/>
            </a:pPr>
            <a:r>
              <a:rPr b="0" i="0" lang="en-US" sz="2800" u="none" cap="none" strike="noStrike">
                <a:solidFill>
                  <a:schemeClr val="lt1"/>
                </a:solidFill>
                <a:latin typeface="Arial"/>
                <a:ea typeface="Arial"/>
                <a:cs typeface="Arial"/>
                <a:sym typeface="Arial"/>
              </a:rPr>
              <a:t>Finding #4 – the key to mitigating disloyalty is reducing customer effort </a:t>
            </a:r>
          </a:p>
          <a:p>
            <a:pPr indent="0" lvl="0" marL="0" marR="0" rtl="0" algn="l">
              <a:spcBef>
                <a:spcPts val="2400"/>
              </a:spcBef>
              <a:spcAft>
                <a:spcPts val="0"/>
              </a:spcAft>
              <a:buClr>
                <a:srgbClr val="7F7F7F"/>
              </a:buClr>
              <a:buSzPct val="25000"/>
              <a:buFont typeface="Arial"/>
              <a:buNone/>
            </a:pPr>
            <a:r>
              <a:rPr b="0" i="0" lang="en-US" sz="2800" u="none" cap="none" strike="noStrike">
                <a:solidFill>
                  <a:srgbClr val="FFFF00"/>
                </a:solidFill>
                <a:latin typeface="Arial"/>
                <a:ea typeface="Arial"/>
                <a:cs typeface="Arial"/>
                <a:sym typeface="Arial"/>
              </a:rPr>
              <a:t>Most customers don’t want to be “wowed”; they just want an effortless experience.  </a:t>
            </a:r>
          </a:p>
        </p:txBody>
      </p:sp>
      <p:pic>
        <p:nvPicPr>
          <p:cNvPr id="1391" name="Shape 1391"/>
          <p:cNvPicPr preferRelativeResize="0"/>
          <p:nvPr/>
        </p:nvPicPr>
        <p:blipFill rotWithShape="1">
          <a:blip r:embed="rId3">
            <a:alphaModFix/>
          </a:blip>
          <a:srcRect b="0" l="0" r="0" t="0"/>
          <a:stretch/>
        </p:blipFill>
        <p:spPr>
          <a:xfrm>
            <a:off x="8645142" y="1295400"/>
            <a:ext cx="2935670" cy="3879924"/>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